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74"/>
  </p:notesMasterIdLst>
  <p:sldIdLst>
    <p:sldId id="256" r:id="rId2"/>
    <p:sldId id="260" r:id="rId3"/>
    <p:sldId id="261" r:id="rId4"/>
    <p:sldId id="262" r:id="rId5"/>
    <p:sldId id="326" r:id="rId6"/>
    <p:sldId id="327" r:id="rId7"/>
    <p:sldId id="328" r:id="rId8"/>
    <p:sldId id="329" r:id="rId9"/>
    <p:sldId id="330" r:id="rId10"/>
    <p:sldId id="331" r:id="rId11"/>
    <p:sldId id="332" r:id="rId12"/>
    <p:sldId id="333" r:id="rId13"/>
    <p:sldId id="334" r:id="rId14"/>
    <p:sldId id="263" r:id="rId15"/>
    <p:sldId id="265" r:id="rId16"/>
    <p:sldId id="266" r:id="rId17"/>
    <p:sldId id="267" r:id="rId18"/>
    <p:sldId id="315" r:id="rId19"/>
    <p:sldId id="323" r:id="rId20"/>
    <p:sldId id="316" r:id="rId21"/>
    <p:sldId id="317" r:id="rId22"/>
    <p:sldId id="318" r:id="rId23"/>
    <p:sldId id="319" r:id="rId24"/>
    <p:sldId id="322" r:id="rId25"/>
    <p:sldId id="268" r:id="rId26"/>
    <p:sldId id="269" r:id="rId27"/>
    <p:sldId id="270" r:id="rId28"/>
    <p:sldId id="271" r:id="rId29"/>
    <p:sldId id="274" r:id="rId30"/>
    <p:sldId id="279" r:id="rId31"/>
    <p:sldId id="280" r:id="rId32"/>
    <p:sldId id="272" r:id="rId33"/>
    <p:sldId id="275" r:id="rId34"/>
    <p:sldId id="276" r:id="rId35"/>
    <p:sldId id="277" r:id="rId36"/>
    <p:sldId id="281" r:id="rId37"/>
    <p:sldId id="282" r:id="rId38"/>
    <p:sldId id="283" r:id="rId39"/>
    <p:sldId id="284" r:id="rId40"/>
    <p:sldId id="285" r:id="rId41"/>
    <p:sldId id="286" r:id="rId42"/>
    <p:sldId id="287" r:id="rId43"/>
    <p:sldId id="288" r:id="rId44"/>
    <p:sldId id="289" r:id="rId45"/>
    <p:sldId id="325" r:id="rId46"/>
    <p:sldId id="302" r:id="rId47"/>
    <p:sldId id="303" r:id="rId48"/>
    <p:sldId id="324" r:id="rId49"/>
    <p:sldId id="298" r:id="rId50"/>
    <p:sldId id="290" r:id="rId51"/>
    <p:sldId id="301" r:id="rId52"/>
    <p:sldId id="291" r:id="rId53"/>
    <p:sldId id="292" r:id="rId54"/>
    <p:sldId id="293" r:id="rId55"/>
    <p:sldId id="294" r:id="rId56"/>
    <p:sldId id="295" r:id="rId57"/>
    <p:sldId id="296" r:id="rId58"/>
    <p:sldId id="297" r:id="rId59"/>
    <p:sldId id="321" r:id="rId60"/>
    <p:sldId id="299" r:id="rId61"/>
    <p:sldId id="300" r:id="rId62"/>
    <p:sldId id="304" r:id="rId63"/>
    <p:sldId id="305" r:id="rId64"/>
    <p:sldId id="312" r:id="rId65"/>
    <p:sldId id="313" r:id="rId66"/>
    <p:sldId id="306" r:id="rId67"/>
    <p:sldId id="307" r:id="rId68"/>
    <p:sldId id="308" r:id="rId69"/>
    <p:sldId id="309" r:id="rId70"/>
    <p:sldId id="311" r:id="rId71"/>
    <p:sldId id="314" r:id="rId72"/>
    <p:sldId id="310" r:id="rId73"/>
  </p:sldIdLst>
  <p:sldSz cx="12192000" cy="6858000"/>
  <p:notesSz cx="6858000" cy="9144000"/>
  <p:custShowLst>
    <p:custShow name="CEO Presentation" id="0">
      <p:sldLst>
        <p:sld r:id="rId2"/>
        <p:sld r:id="rId3"/>
        <p:sld r:id="rId4"/>
      </p:sldLst>
    </p:custShow>
    <p:custShow name="MD Presentation" id="1">
      <p:sldLst>
        <p:sld r:id="rId2"/>
        <p:sld r:id="rId15"/>
        <p:sld r:id="rId16"/>
      </p:sldLst>
    </p:custShow>
    <p:custShow name="CFO Presentation" id="2">
      <p:sldLst>
        <p:sld r:id="rId2"/>
        <p:sld r:id="rId40"/>
        <p:sld r:id="rId42"/>
        <p:sld r:id="rId44"/>
        <p:sld r:id="rId50"/>
        <p:sld r:id="rId51"/>
        <p:sld r:id="rId52"/>
        <p:sld r:id="rId53"/>
        <p:sld r:id="rId54"/>
        <p:sld r:id="rId55"/>
        <p:sld r:id="rId56"/>
        <p:sld r:id="rId57"/>
        <p:sld r:id="rId60"/>
        <p:sld r:id="rId61"/>
        <p:sld r:id="rId62"/>
        <p:sld r:id="rId63"/>
        <p:sld r:id="rId64"/>
        <p:sld r:id="rId65"/>
        <p:sld r:id="rId66"/>
        <p:sld r:id="rId67"/>
        <p:sld r:id="rId68"/>
        <p:sld r:id="rId69"/>
        <p:sld r:id="rId70"/>
        <p:sld r:id="rId71"/>
        <p:sld r:id="rId72"/>
        <p:sld r:id="rId73"/>
      </p:sldLst>
    </p:custShow>
  </p:custShowLst>
  <p:custDataLst>
    <p:tags r:id="rId7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D0FE3-406C-448E-A087-31D15D4CBACA}">
          <p14:sldIdLst>
            <p14:sldId id="256"/>
            <p14:sldId id="260"/>
            <p14:sldId id="261"/>
            <p14:sldId id="262"/>
            <p14:sldId id="326"/>
            <p14:sldId id="327"/>
            <p14:sldId id="328"/>
            <p14:sldId id="329"/>
            <p14:sldId id="330"/>
            <p14:sldId id="331"/>
            <p14:sldId id="332"/>
            <p14:sldId id="333"/>
            <p14:sldId id="334"/>
            <p14:sldId id="263"/>
            <p14:sldId id="265"/>
            <p14:sldId id="266"/>
            <p14:sldId id="267"/>
            <p14:sldId id="315"/>
            <p14:sldId id="323"/>
            <p14:sldId id="316"/>
            <p14:sldId id="317"/>
            <p14:sldId id="318"/>
            <p14:sldId id="319"/>
            <p14:sldId id="322"/>
            <p14:sldId id="268"/>
            <p14:sldId id="269"/>
            <p14:sldId id="270"/>
            <p14:sldId id="271"/>
            <p14:sldId id="274"/>
            <p14:sldId id="279"/>
            <p14:sldId id="280"/>
            <p14:sldId id="272"/>
            <p14:sldId id="275"/>
            <p14:sldId id="276"/>
            <p14:sldId id="277"/>
            <p14:sldId id="281"/>
            <p14:sldId id="282"/>
            <p14:sldId id="283"/>
            <p14:sldId id="284"/>
            <p14:sldId id="285"/>
            <p14:sldId id="286"/>
            <p14:sldId id="287"/>
            <p14:sldId id="288"/>
            <p14:sldId id="289"/>
            <p14:sldId id="325"/>
            <p14:sldId id="302"/>
            <p14:sldId id="303"/>
            <p14:sldId id="324"/>
            <p14:sldId id="298"/>
            <p14:sldId id="290"/>
            <p14:sldId id="301"/>
            <p14:sldId id="291"/>
            <p14:sldId id="292"/>
            <p14:sldId id="293"/>
            <p14:sldId id="294"/>
            <p14:sldId id="295"/>
            <p14:sldId id="296"/>
            <p14:sldId id="297"/>
            <p14:sldId id="321"/>
            <p14:sldId id="299"/>
            <p14:sldId id="300"/>
            <p14:sldId id="304"/>
            <p14:sldId id="305"/>
            <p14:sldId id="312"/>
            <p14:sldId id="313"/>
          </p14:sldIdLst>
        </p14:section>
        <p14:section name="Untitled Section" id="{78E8AA32-D2F4-40A2-A237-B0AAF85EA2FB}">
          <p14:sldIdLst>
            <p14:sldId id="306"/>
            <p14:sldId id="307"/>
            <p14:sldId id="308"/>
            <p14:sldId id="309"/>
            <p14:sldId id="311"/>
            <p14:sldId id="314"/>
            <p14:sldId id="31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ay Perepa" initials="D" lastIdx="1" clrIdx="0">
    <p:extLst>
      <p:ext uri="{19B8F6BF-5375-455C-9EA6-DF929625EA0E}">
        <p15:presenceInfo xmlns:p15="http://schemas.microsoft.com/office/powerpoint/2012/main" userId="Vijay Perep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71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94280" autoAdjust="0"/>
  </p:normalViewPr>
  <p:slideViewPr>
    <p:cSldViewPr snapToGrid="0">
      <p:cViewPr varScale="1">
        <p:scale>
          <a:sx n="63" d="100"/>
          <a:sy n="63" d="100"/>
        </p:scale>
        <p:origin x="6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06T21:39:28.788"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CF629-779E-446F-98CA-DAE01CF9DF6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E72C604-E964-4600-BAFC-147E9654EBD1}">
      <dgm:prSet/>
      <dgm:spPr/>
      <dgm:t>
        <a:bodyPr/>
        <a:lstStyle/>
        <a:p>
          <a:r>
            <a:rPr lang="en-US" dirty="0"/>
            <a:t>2. </a:t>
          </a:r>
        </a:p>
        <a:p>
          <a:r>
            <a:rPr lang="en-US" dirty="0"/>
            <a:t>Project Window</a:t>
          </a:r>
        </a:p>
      </dgm:t>
    </dgm:pt>
    <dgm:pt modelId="{3D66DE94-0FC4-4ADC-9EB3-3857C93C7D2C}" type="parTrans" cxnId="{A502B257-3EEB-4B23-B7EB-1F65AFF70C56}">
      <dgm:prSet/>
      <dgm:spPr/>
      <dgm:t>
        <a:bodyPr/>
        <a:lstStyle/>
        <a:p>
          <a:endParaRPr lang="en-US"/>
        </a:p>
      </dgm:t>
    </dgm:pt>
    <dgm:pt modelId="{E16D106F-404F-416E-AF13-F96006443EE1}" type="sibTrans" cxnId="{A502B257-3EEB-4B23-B7EB-1F65AFF70C56}">
      <dgm:prSet/>
      <dgm:spPr/>
      <dgm:t>
        <a:bodyPr/>
        <a:lstStyle/>
        <a:p>
          <a:endParaRPr lang="en-US"/>
        </a:p>
      </dgm:t>
    </dgm:pt>
    <dgm:pt modelId="{0BA3C0F6-53A3-4FAF-BF6A-FFF1B024C74A}">
      <dgm:prSet/>
      <dgm:spPr/>
      <dgm:t>
        <a:bodyPr/>
        <a:lstStyle/>
        <a:p>
          <a:r>
            <a:rPr lang="en-US" dirty="0"/>
            <a:t>3. </a:t>
          </a:r>
        </a:p>
        <a:p>
          <a:r>
            <a:rPr lang="en-US" dirty="0"/>
            <a:t>Module Properties</a:t>
          </a:r>
        </a:p>
      </dgm:t>
    </dgm:pt>
    <dgm:pt modelId="{6AB3373A-B034-4D12-9AD3-827D4C697304}" type="parTrans" cxnId="{55EE3514-D6AB-4731-97FA-5D01E09C74B3}">
      <dgm:prSet/>
      <dgm:spPr/>
      <dgm:t>
        <a:bodyPr/>
        <a:lstStyle/>
        <a:p>
          <a:endParaRPr lang="en-US"/>
        </a:p>
      </dgm:t>
    </dgm:pt>
    <dgm:pt modelId="{0AC0C847-77FB-4026-8108-9C8FA346E211}" type="sibTrans" cxnId="{55EE3514-D6AB-4731-97FA-5D01E09C74B3}">
      <dgm:prSet/>
      <dgm:spPr/>
      <dgm:t>
        <a:bodyPr/>
        <a:lstStyle/>
        <a:p>
          <a:endParaRPr lang="en-US"/>
        </a:p>
      </dgm:t>
    </dgm:pt>
    <dgm:pt modelId="{B8BA5291-24A6-4F89-905B-4F2E4DF2D457}">
      <dgm:prSet/>
      <dgm:spPr/>
      <dgm:t>
        <a:bodyPr/>
        <a:lstStyle/>
        <a:p>
          <a:r>
            <a:rPr lang="en-US" dirty="0"/>
            <a:t>4. </a:t>
          </a:r>
        </a:p>
        <a:p>
          <a:r>
            <a:rPr lang="en-US" dirty="0"/>
            <a:t>Code Window</a:t>
          </a:r>
        </a:p>
      </dgm:t>
    </dgm:pt>
    <dgm:pt modelId="{0E647957-ACD6-44F4-8FA6-B9D5280321B7}" type="parTrans" cxnId="{D6C69189-3FEA-41F1-93E9-EE472B9CB4BB}">
      <dgm:prSet/>
      <dgm:spPr/>
      <dgm:t>
        <a:bodyPr/>
        <a:lstStyle/>
        <a:p>
          <a:endParaRPr lang="en-US"/>
        </a:p>
      </dgm:t>
    </dgm:pt>
    <dgm:pt modelId="{C7C00DA9-D1B6-44B9-A6C2-C483DC98507C}" type="sibTrans" cxnId="{D6C69189-3FEA-41F1-93E9-EE472B9CB4BB}">
      <dgm:prSet/>
      <dgm:spPr/>
      <dgm:t>
        <a:bodyPr/>
        <a:lstStyle/>
        <a:p>
          <a:endParaRPr lang="en-US"/>
        </a:p>
      </dgm:t>
    </dgm:pt>
    <dgm:pt modelId="{DE14FE9E-D799-4369-A2F8-633DE850C825}">
      <dgm:prSet/>
      <dgm:spPr/>
      <dgm:t>
        <a:bodyPr/>
        <a:lstStyle/>
        <a:p>
          <a:r>
            <a:rPr lang="en-US" dirty="0"/>
            <a:t>5. Immediate Window</a:t>
          </a:r>
        </a:p>
      </dgm:t>
    </dgm:pt>
    <dgm:pt modelId="{30D9BA07-F72C-4111-B210-E3803A601E55}" type="parTrans" cxnId="{E0C5C717-0E83-4D34-8361-A2A7099A8FC6}">
      <dgm:prSet/>
      <dgm:spPr/>
      <dgm:t>
        <a:bodyPr/>
        <a:lstStyle/>
        <a:p>
          <a:endParaRPr lang="en-US"/>
        </a:p>
      </dgm:t>
    </dgm:pt>
    <dgm:pt modelId="{C882EF26-59FF-4E81-A6A7-3FA1BD994B75}" type="sibTrans" cxnId="{E0C5C717-0E83-4D34-8361-A2A7099A8FC6}">
      <dgm:prSet/>
      <dgm:spPr/>
      <dgm:t>
        <a:bodyPr/>
        <a:lstStyle/>
        <a:p>
          <a:endParaRPr lang="en-US"/>
        </a:p>
      </dgm:t>
    </dgm:pt>
    <dgm:pt modelId="{E66D94FD-762B-44AE-8084-612412F389E9}">
      <dgm:prSet/>
      <dgm:spPr/>
      <dgm:t>
        <a:bodyPr/>
        <a:lstStyle/>
        <a:p>
          <a:r>
            <a:rPr lang="en-US" dirty="0"/>
            <a:t>1. Command Ribbon</a:t>
          </a:r>
        </a:p>
      </dgm:t>
    </dgm:pt>
    <dgm:pt modelId="{4DF5F3DD-3D25-4B27-8845-B9051E00CA23}" type="parTrans" cxnId="{9399E110-53AB-4AD3-B5EE-973250C79970}">
      <dgm:prSet/>
      <dgm:spPr/>
      <dgm:t>
        <a:bodyPr/>
        <a:lstStyle/>
        <a:p>
          <a:endParaRPr lang="en-US"/>
        </a:p>
      </dgm:t>
    </dgm:pt>
    <dgm:pt modelId="{14FE7D72-6D01-4FFC-BF2E-CA3B6D0F2B02}" type="sibTrans" cxnId="{9399E110-53AB-4AD3-B5EE-973250C79970}">
      <dgm:prSet/>
      <dgm:spPr/>
      <dgm:t>
        <a:bodyPr/>
        <a:lstStyle/>
        <a:p>
          <a:endParaRPr lang="en-US"/>
        </a:p>
      </dgm:t>
    </dgm:pt>
    <dgm:pt modelId="{830CCEF9-1774-4F23-AA82-39F9D7A038D3}" type="pres">
      <dgm:prSet presAssocID="{6C1CF629-779E-446F-98CA-DAE01CF9DF64}" presName="Name0" presStyleCnt="0">
        <dgm:presLayoutVars>
          <dgm:dir/>
          <dgm:animLvl val="lvl"/>
          <dgm:resizeHandles val="exact"/>
        </dgm:presLayoutVars>
      </dgm:prSet>
      <dgm:spPr/>
    </dgm:pt>
    <dgm:pt modelId="{B3774F2C-1993-4C6C-A28E-77DF8822FB1D}" type="pres">
      <dgm:prSet presAssocID="{E66D94FD-762B-44AE-8084-612412F389E9}" presName="linNode" presStyleCnt="0"/>
      <dgm:spPr/>
    </dgm:pt>
    <dgm:pt modelId="{359A8456-22FE-40B8-9D78-0BB3E30A1A81}" type="pres">
      <dgm:prSet presAssocID="{E66D94FD-762B-44AE-8084-612412F389E9}" presName="parentText" presStyleLbl="node1" presStyleIdx="0" presStyleCnt="5" custLinFactNeighborY="95686">
        <dgm:presLayoutVars>
          <dgm:chMax val="1"/>
          <dgm:bulletEnabled val="1"/>
        </dgm:presLayoutVars>
      </dgm:prSet>
      <dgm:spPr/>
    </dgm:pt>
    <dgm:pt modelId="{5DCE5F0A-433A-442D-BFB4-B7D436BEBF4F}" type="pres">
      <dgm:prSet presAssocID="{14FE7D72-6D01-4FFC-BF2E-CA3B6D0F2B02}" presName="sp" presStyleCnt="0"/>
      <dgm:spPr/>
    </dgm:pt>
    <dgm:pt modelId="{B75FF89B-E66E-4048-9F55-2E5F4791ACE2}" type="pres">
      <dgm:prSet presAssocID="{CE72C604-E964-4600-BAFC-147E9654EBD1}" presName="linNode" presStyleCnt="0"/>
      <dgm:spPr/>
    </dgm:pt>
    <dgm:pt modelId="{37574635-CA37-4613-8F4E-FCE3196D1E17}" type="pres">
      <dgm:prSet presAssocID="{CE72C604-E964-4600-BAFC-147E9654EBD1}" presName="parentText" presStyleLbl="node1" presStyleIdx="1" presStyleCnt="5" custLinFactNeighborX="-88668" custLinFactNeighborY="89456">
        <dgm:presLayoutVars>
          <dgm:chMax val="1"/>
          <dgm:bulletEnabled val="1"/>
        </dgm:presLayoutVars>
      </dgm:prSet>
      <dgm:spPr/>
    </dgm:pt>
    <dgm:pt modelId="{175AF57A-1967-48D4-BB2F-BC26CA68D1D1}" type="pres">
      <dgm:prSet presAssocID="{E16D106F-404F-416E-AF13-F96006443EE1}" presName="sp" presStyleCnt="0"/>
      <dgm:spPr/>
    </dgm:pt>
    <dgm:pt modelId="{EBACB115-4EEF-4209-849E-08B33359F07A}" type="pres">
      <dgm:prSet presAssocID="{0BA3C0F6-53A3-4FAF-BF6A-FFF1B024C74A}" presName="linNode" presStyleCnt="0"/>
      <dgm:spPr/>
    </dgm:pt>
    <dgm:pt modelId="{0C6BDDAE-118B-4620-80D2-73903BDDEBE6}" type="pres">
      <dgm:prSet presAssocID="{0BA3C0F6-53A3-4FAF-BF6A-FFF1B024C74A}" presName="parentText" presStyleLbl="node1" presStyleIdx="2" presStyleCnt="5" custLinFactNeighborX="87321" custLinFactNeighborY="-13646">
        <dgm:presLayoutVars>
          <dgm:chMax val="1"/>
          <dgm:bulletEnabled val="1"/>
        </dgm:presLayoutVars>
      </dgm:prSet>
      <dgm:spPr/>
    </dgm:pt>
    <dgm:pt modelId="{6B7295A7-4535-4E10-936B-1956C49D7600}" type="pres">
      <dgm:prSet presAssocID="{0AC0C847-77FB-4026-8108-9C8FA346E211}" presName="sp" presStyleCnt="0"/>
      <dgm:spPr/>
    </dgm:pt>
    <dgm:pt modelId="{B3DEDAC5-E30B-485F-B8E1-801B8E38FAD2}" type="pres">
      <dgm:prSet presAssocID="{B8BA5291-24A6-4F89-905B-4F2E4DF2D457}" presName="linNode" presStyleCnt="0"/>
      <dgm:spPr/>
    </dgm:pt>
    <dgm:pt modelId="{02447F30-D9B3-4BCA-85CD-21362464F533}" type="pres">
      <dgm:prSet presAssocID="{B8BA5291-24A6-4F89-905B-4F2E4DF2D457}" presName="parentText" presStyleLbl="node1" presStyleIdx="3" presStyleCnt="5" custLinFactNeighborX="-1989" custLinFactNeighborY="-32395">
        <dgm:presLayoutVars>
          <dgm:chMax val="1"/>
          <dgm:bulletEnabled val="1"/>
        </dgm:presLayoutVars>
      </dgm:prSet>
      <dgm:spPr/>
    </dgm:pt>
    <dgm:pt modelId="{A775DA7B-BBFA-42B7-A9EE-5CEED53F790F}" type="pres">
      <dgm:prSet presAssocID="{C7C00DA9-D1B6-44B9-A6C2-C483DC98507C}" presName="sp" presStyleCnt="0"/>
      <dgm:spPr/>
    </dgm:pt>
    <dgm:pt modelId="{400977DB-2F4D-452A-8A36-472AD89E0DD0}" type="pres">
      <dgm:prSet presAssocID="{DE14FE9E-D799-4369-A2F8-633DE850C825}" presName="linNode" presStyleCnt="0"/>
      <dgm:spPr/>
    </dgm:pt>
    <dgm:pt modelId="{A9DDFF4D-BFA4-4A2F-B924-0320F5ADF4CE}" type="pres">
      <dgm:prSet presAssocID="{DE14FE9E-D799-4369-A2F8-633DE850C825}" presName="parentText" presStyleLbl="node1" presStyleIdx="4" presStyleCnt="5" custLinFactNeighborX="-995" custLinFactNeighborY="-37905">
        <dgm:presLayoutVars>
          <dgm:chMax val="1"/>
          <dgm:bulletEnabled val="1"/>
        </dgm:presLayoutVars>
      </dgm:prSet>
      <dgm:spPr/>
    </dgm:pt>
  </dgm:ptLst>
  <dgm:cxnLst>
    <dgm:cxn modelId="{5D69F50C-6DAE-4839-B563-8A92D33189B1}" type="presOf" srcId="{CE72C604-E964-4600-BAFC-147E9654EBD1}" destId="{37574635-CA37-4613-8F4E-FCE3196D1E17}" srcOrd="0" destOrd="0" presId="urn:microsoft.com/office/officeart/2005/8/layout/vList5"/>
    <dgm:cxn modelId="{9399E110-53AB-4AD3-B5EE-973250C79970}" srcId="{6C1CF629-779E-446F-98CA-DAE01CF9DF64}" destId="{E66D94FD-762B-44AE-8084-612412F389E9}" srcOrd="0" destOrd="0" parTransId="{4DF5F3DD-3D25-4B27-8845-B9051E00CA23}" sibTransId="{14FE7D72-6D01-4FFC-BF2E-CA3B6D0F2B02}"/>
    <dgm:cxn modelId="{55EE3514-D6AB-4731-97FA-5D01E09C74B3}" srcId="{6C1CF629-779E-446F-98CA-DAE01CF9DF64}" destId="{0BA3C0F6-53A3-4FAF-BF6A-FFF1B024C74A}" srcOrd="2" destOrd="0" parTransId="{6AB3373A-B034-4D12-9AD3-827D4C697304}" sibTransId="{0AC0C847-77FB-4026-8108-9C8FA346E211}"/>
    <dgm:cxn modelId="{E0C5C717-0E83-4D34-8361-A2A7099A8FC6}" srcId="{6C1CF629-779E-446F-98CA-DAE01CF9DF64}" destId="{DE14FE9E-D799-4369-A2F8-633DE850C825}" srcOrd="4" destOrd="0" parTransId="{30D9BA07-F72C-4111-B210-E3803A601E55}" sibTransId="{C882EF26-59FF-4E81-A6A7-3FA1BD994B75}"/>
    <dgm:cxn modelId="{2C265153-BA45-4DB6-AA16-1562F2312EF6}" type="presOf" srcId="{DE14FE9E-D799-4369-A2F8-633DE850C825}" destId="{A9DDFF4D-BFA4-4A2F-B924-0320F5ADF4CE}" srcOrd="0" destOrd="0" presId="urn:microsoft.com/office/officeart/2005/8/layout/vList5"/>
    <dgm:cxn modelId="{A502B257-3EEB-4B23-B7EB-1F65AFF70C56}" srcId="{6C1CF629-779E-446F-98CA-DAE01CF9DF64}" destId="{CE72C604-E964-4600-BAFC-147E9654EBD1}" srcOrd="1" destOrd="0" parTransId="{3D66DE94-0FC4-4ADC-9EB3-3857C93C7D2C}" sibTransId="{E16D106F-404F-416E-AF13-F96006443EE1}"/>
    <dgm:cxn modelId="{D6C69189-3FEA-41F1-93E9-EE472B9CB4BB}" srcId="{6C1CF629-779E-446F-98CA-DAE01CF9DF64}" destId="{B8BA5291-24A6-4F89-905B-4F2E4DF2D457}" srcOrd="3" destOrd="0" parTransId="{0E647957-ACD6-44F4-8FA6-B9D5280321B7}" sibTransId="{C7C00DA9-D1B6-44B9-A6C2-C483DC98507C}"/>
    <dgm:cxn modelId="{021037CB-C1E2-4265-A2AA-3C8E9009A42E}" type="presOf" srcId="{B8BA5291-24A6-4F89-905B-4F2E4DF2D457}" destId="{02447F30-D9B3-4BCA-85CD-21362464F533}" srcOrd="0" destOrd="0" presId="urn:microsoft.com/office/officeart/2005/8/layout/vList5"/>
    <dgm:cxn modelId="{D7B164EC-A478-4C0F-88E0-63205604EA00}" type="presOf" srcId="{6C1CF629-779E-446F-98CA-DAE01CF9DF64}" destId="{830CCEF9-1774-4F23-AA82-39F9D7A038D3}" srcOrd="0" destOrd="0" presId="urn:microsoft.com/office/officeart/2005/8/layout/vList5"/>
    <dgm:cxn modelId="{2A72B2EE-694E-4158-A636-3985A6FDD210}" type="presOf" srcId="{E66D94FD-762B-44AE-8084-612412F389E9}" destId="{359A8456-22FE-40B8-9D78-0BB3E30A1A81}" srcOrd="0" destOrd="0" presId="urn:microsoft.com/office/officeart/2005/8/layout/vList5"/>
    <dgm:cxn modelId="{D76315FB-135D-4D8C-A670-E179DCD746C3}" type="presOf" srcId="{0BA3C0F6-53A3-4FAF-BF6A-FFF1B024C74A}" destId="{0C6BDDAE-118B-4620-80D2-73903BDDEBE6}" srcOrd="0" destOrd="0" presId="urn:microsoft.com/office/officeart/2005/8/layout/vList5"/>
    <dgm:cxn modelId="{3439E4FE-358E-4DD9-858E-8D148D3B2945}" type="presParOf" srcId="{830CCEF9-1774-4F23-AA82-39F9D7A038D3}" destId="{B3774F2C-1993-4C6C-A28E-77DF8822FB1D}" srcOrd="0" destOrd="0" presId="urn:microsoft.com/office/officeart/2005/8/layout/vList5"/>
    <dgm:cxn modelId="{60759BDB-4AC2-4C06-B600-C167698C99F8}" type="presParOf" srcId="{B3774F2C-1993-4C6C-A28E-77DF8822FB1D}" destId="{359A8456-22FE-40B8-9D78-0BB3E30A1A81}" srcOrd="0" destOrd="0" presId="urn:microsoft.com/office/officeart/2005/8/layout/vList5"/>
    <dgm:cxn modelId="{5D4BE42D-843D-4283-84C4-DFE4C2B87140}" type="presParOf" srcId="{830CCEF9-1774-4F23-AA82-39F9D7A038D3}" destId="{5DCE5F0A-433A-442D-BFB4-B7D436BEBF4F}" srcOrd="1" destOrd="0" presId="urn:microsoft.com/office/officeart/2005/8/layout/vList5"/>
    <dgm:cxn modelId="{077F2EC7-2947-4304-839F-7571823F5248}" type="presParOf" srcId="{830CCEF9-1774-4F23-AA82-39F9D7A038D3}" destId="{B75FF89B-E66E-4048-9F55-2E5F4791ACE2}" srcOrd="2" destOrd="0" presId="urn:microsoft.com/office/officeart/2005/8/layout/vList5"/>
    <dgm:cxn modelId="{6EDD8096-CC8A-45F3-A93A-1251BE94839B}" type="presParOf" srcId="{B75FF89B-E66E-4048-9F55-2E5F4791ACE2}" destId="{37574635-CA37-4613-8F4E-FCE3196D1E17}" srcOrd="0" destOrd="0" presId="urn:microsoft.com/office/officeart/2005/8/layout/vList5"/>
    <dgm:cxn modelId="{32FAEB9D-17DA-46DA-814A-ED4CDCC08154}" type="presParOf" srcId="{830CCEF9-1774-4F23-AA82-39F9D7A038D3}" destId="{175AF57A-1967-48D4-BB2F-BC26CA68D1D1}" srcOrd="3" destOrd="0" presId="urn:microsoft.com/office/officeart/2005/8/layout/vList5"/>
    <dgm:cxn modelId="{87CC3348-4FAA-4822-981A-0FD7F8EBD313}" type="presParOf" srcId="{830CCEF9-1774-4F23-AA82-39F9D7A038D3}" destId="{EBACB115-4EEF-4209-849E-08B33359F07A}" srcOrd="4" destOrd="0" presId="urn:microsoft.com/office/officeart/2005/8/layout/vList5"/>
    <dgm:cxn modelId="{583AE55B-F732-4320-9DC8-FFDC5E422895}" type="presParOf" srcId="{EBACB115-4EEF-4209-849E-08B33359F07A}" destId="{0C6BDDAE-118B-4620-80D2-73903BDDEBE6}" srcOrd="0" destOrd="0" presId="urn:microsoft.com/office/officeart/2005/8/layout/vList5"/>
    <dgm:cxn modelId="{92119F87-8CF7-45CD-8120-C5CFE583DF36}" type="presParOf" srcId="{830CCEF9-1774-4F23-AA82-39F9D7A038D3}" destId="{6B7295A7-4535-4E10-936B-1956C49D7600}" srcOrd="5" destOrd="0" presId="urn:microsoft.com/office/officeart/2005/8/layout/vList5"/>
    <dgm:cxn modelId="{89F3E8F7-C8FA-4603-9927-4628C7A12975}" type="presParOf" srcId="{830CCEF9-1774-4F23-AA82-39F9D7A038D3}" destId="{B3DEDAC5-E30B-485F-B8E1-801B8E38FAD2}" srcOrd="6" destOrd="0" presId="urn:microsoft.com/office/officeart/2005/8/layout/vList5"/>
    <dgm:cxn modelId="{CE3C42AE-A83C-44EF-8BCF-F08CF169D390}" type="presParOf" srcId="{B3DEDAC5-E30B-485F-B8E1-801B8E38FAD2}" destId="{02447F30-D9B3-4BCA-85CD-21362464F533}" srcOrd="0" destOrd="0" presId="urn:microsoft.com/office/officeart/2005/8/layout/vList5"/>
    <dgm:cxn modelId="{1B0BC293-9217-441E-AFAE-E90BD037903D}" type="presParOf" srcId="{830CCEF9-1774-4F23-AA82-39F9D7A038D3}" destId="{A775DA7B-BBFA-42B7-A9EE-5CEED53F790F}" srcOrd="7" destOrd="0" presId="urn:microsoft.com/office/officeart/2005/8/layout/vList5"/>
    <dgm:cxn modelId="{DA151B2C-D778-470D-B524-4C7B06EF552A}" type="presParOf" srcId="{830CCEF9-1774-4F23-AA82-39F9D7A038D3}" destId="{400977DB-2F4D-452A-8A36-472AD89E0DD0}" srcOrd="8" destOrd="0" presId="urn:microsoft.com/office/officeart/2005/8/layout/vList5"/>
    <dgm:cxn modelId="{9AC5B37B-5394-4AFE-8200-69E6BB439AE3}" type="presParOf" srcId="{400977DB-2F4D-452A-8A36-472AD89E0DD0}" destId="{A9DDFF4D-BFA4-4A2F-B924-0320F5ADF4CE}"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8D94A5-F1B7-4EA7-ADC2-C3B65DAA3E56}"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n-US"/>
        </a:p>
      </dgm:t>
    </dgm:pt>
    <dgm:pt modelId="{AA3B8489-599F-421E-A56B-EA5AFF3211BB}">
      <dgm:prSet phldrT="[Text]"/>
      <dgm:spPr/>
      <dgm:t>
        <a:bodyPr/>
        <a:lstStyle/>
        <a:p>
          <a:r>
            <a:rPr lang="en-US" b="1" dirty="0"/>
            <a:t>Excel</a:t>
          </a:r>
        </a:p>
      </dgm:t>
    </dgm:pt>
    <dgm:pt modelId="{40620151-F3D8-4CCE-9B61-4D5E0155E910}" type="parTrans" cxnId="{88047501-4222-4FFB-8955-50761EB1A0B6}">
      <dgm:prSet/>
      <dgm:spPr/>
      <dgm:t>
        <a:bodyPr/>
        <a:lstStyle/>
        <a:p>
          <a:endParaRPr lang="en-US" b="1"/>
        </a:p>
      </dgm:t>
    </dgm:pt>
    <dgm:pt modelId="{827A83D5-341C-4DF1-B77C-0735ED76F691}" type="sibTrans" cxnId="{88047501-4222-4FFB-8955-50761EB1A0B6}">
      <dgm:prSet/>
      <dgm:spPr/>
      <dgm:t>
        <a:bodyPr/>
        <a:lstStyle/>
        <a:p>
          <a:endParaRPr lang="en-US" b="1"/>
        </a:p>
      </dgm:t>
    </dgm:pt>
    <dgm:pt modelId="{B1DFD8F0-D2AA-4850-AB26-B9CFF34CC23D}" type="asst">
      <dgm:prSet phldrT="[Text]"/>
      <dgm:spPr/>
      <dgm:t>
        <a:bodyPr/>
        <a:lstStyle/>
        <a:p>
          <a:r>
            <a:rPr lang="en-US" b="1" dirty="0"/>
            <a:t>Work Book</a:t>
          </a:r>
        </a:p>
      </dgm:t>
    </dgm:pt>
    <dgm:pt modelId="{27DB0DA9-3E5D-4147-BAC3-8EA5013500EF}" type="parTrans" cxnId="{B43A1EF8-246F-4B6C-A74A-4630B2C4CF75}">
      <dgm:prSet/>
      <dgm:spPr>
        <a:ln>
          <a:noFill/>
        </a:ln>
      </dgm:spPr>
      <dgm:t>
        <a:bodyPr/>
        <a:lstStyle/>
        <a:p>
          <a:endParaRPr lang="en-US" b="1"/>
        </a:p>
      </dgm:t>
    </dgm:pt>
    <dgm:pt modelId="{5E8F218B-6E5F-48A4-8884-7D96C1EA0273}" type="sibTrans" cxnId="{B43A1EF8-246F-4B6C-A74A-4630B2C4CF75}">
      <dgm:prSet/>
      <dgm:spPr/>
      <dgm:t>
        <a:bodyPr/>
        <a:lstStyle/>
        <a:p>
          <a:endParaRPr lang="en-US" b="1"/>
        </a:p>
      </dgm:t>
    </dgm:pt>
    <dgm:pt modelId="{216B526B-D0CE-4059-86C8-F3F40AB59EBD}">
      <dgm:prSet phldrT="[Text]"/>
      <dgm:spPr/>
      <dgm:t>
        <a:bodyPr/>
        <a:lstStyle/>
        <a:p>
          <a:r>
            <a:rPr lang="en-US" b="1" dirty="0"/>
            <a:t>Cells</a:t>
          </a:r>
        </a:p>
      </dgm:t>
    </dgm:pt>
    <dgm:pt modelId="{0A9BBDE7-A927-4F7B-BAD5-43F865765624}" type="parTrans" cxnId="{1F888039-B6DE-4449-8200-22E3CF15C4AA}">
      <dgm:prSet/>
      <dgm:spPr/>
      <dgm:t>
        <a:bodyPr/>
        <a:lstStyle/>
        <a:p>
          <a:endParaRPr lang="en-US" b="1"/>
        </a:p>
      </dgm:t>
    </dgm:pt>
    <dgm:pt modelId="{1F923F58-B7AA-4DF1-BC18-00A53FA35F84}" type="sibTrans" cxnId="{1F888039-B6DE-4449-8200-22E3CF15C4AA}">
      <dgm:prSet/>
      <dgm:spPr/>
      <dgm:t>
        <a:bodyPr/>
        <a:lstStyle/>
        <a:p>
          <a:endParaRPr lang="en-US" b="1"/>
        </a:p>
      </dgm:t>
    </dgm:pt>
    <dgm:pt modelId="{8D194649-47EE-4F39-BF8C-41E2BEE86F55}">
      <dgm:prSet phldrT="[Text]"/>
      <dgm:spPr/>
      <dgm:t>
        <a:bodyPr/>
        <a:lstStyle/>
        <a:p>
          <a:r>
            <a:rPr lang="en-US" b="1" dirty="0"/>
            <a:t>Values</a:t>
          </a:r>
        </a:p>
      </dgm:t>
    </dgm:pt>
    <dgm:pt modelId="{5F39917C-5892-4AAB-8B02-1FD105639898}" type="parTrans" cxnId="{99CBFE49-E8BA-4F97-AE79-55336862124B}">
      <dgm:prSet/>
      <dgm:spPr/>
      <dgm:t>
        <a:bodyPr/>
        <a:lstStyle/>
        <a:p>
          <a:endParaRPr lang="en-US" b="1"/>
        </a:p>
      </dgm:t>
    </dgm:pt>
    <dgm:pt modelId="{0A434C9C-7323-4EEA-9146-B357DB2372A4}" type="sibTrans" cxnId="{99CBFE49-E8BA-4F97-AE79-55336862124B}">
      <dgm:prSet/>
      <dgm:spPr/>
      <dgm:t>
        <a:bodyPr/>
        <a:lstStyle/>
        <a:p>
          <a:endParaRPr lang="en-US" b="1"/>
        </a:p>
      </dgm:t>
    </dgm:pt>
    <dgm:pt modelId="{C83BD458-B7B7-4AD4-AEAE-B55E865BDC72}" type="asst">
      <dgm:prSet/>
      <dgm:spPr/>
      <dgm:t>
        <a:bodyPr/>
        <a:lstStyle/>
        <a:p>
          <a:r>
            <a:rPr lang="en-US" b="1" dirty="0"/>
            <a:t>Range</a:t>
          </a:r>
        </a:p>
      </dgm:t>
    </dgm:pt>
    <dgm:pt modelId="{D987639E-F05F-4215-9CA8-50A4F20249E1}" type="parTrans" cxnId="{9893EBAB-5948-4739-92BA-D04D51587B2F}">
      <dgm:prSet/>
      <dgm:spPr>
        <a:ln>
          <a:noFill/>
        </a:ln>
      </dgm:spPr>
      <dgm:t>
        <a:bodyPr/>
        <a:lstStyle/>
        <a:p>
          <a:endParaRPr lang="en-US" b="1"/>
        </a:p>
      </dgm:t>
    </dgm:pt>
    <dgm:pt modelId="{BB169AAB-0BB1-44CA-BAB1-7144B7650A8D}" type="sibTrans" cxnId="{9893EBAB-5948-4739-92BA-D04D51587B2F}">
      <dgm:prSet/>
      <dgm:spPr/>
      <dgm:t>
        <a:bodyPr/>
        <a:lstStyle/>
        <a:p>
          <a:endParaRPr lang="en-US" b="1"/>
        </a:p>
      </dgm:t>
    </dgm:pt>
    <dgm:pt modelId="{8B81C207-DF6B-42A5-92CC-39B8B82D9DD9}" type="asst">
      <dgm:prSet/>
      <dgm:spPr/>
      <dgm:t>
        <a:bodyPr/>
        <a:lstStyle/>
        <a:p>
          <a:r>
            <a:rPr lang="en-US" b="1" dirty="0"/>
            <a:t>Color</a:t>
          </a:r>
        </a:p>
      </dgm:t>
    </dgm:pt>
    <dgm:pt modelId="{8AA4EBB6-B138-4282-95A5-F10CC6D48A4A}" type="parTrans" cxnId="{026322E8-788E-4B67-84E2-D53C1F7C2BCA}">
      <dgm:prSet/>
      <dgm:spPr/>
      <dgm:t>
        <a:bodyPr/>
        <a:lstStyle/>
        <a:p>
          <a:endParaRPr lang="en-US" b="1"/>
        </a:p>
      </dgm:t>
    </dgm:pt>
    <dgm:pt modelId="{67C8D66F-93A7-45F6-AB68-3239D48E16FB}" type="sibTrans" cxnId="{026322E8-788E-4B67-84E2-D53C1F7C2BCA}">
      <dgm:prSet/>
      <dgm:spPr/>
      <dgm:t>
        <a:bodyPr/>
        <a:lstStyle/>
        <a:p>
          <a:endParaRPr lang="en-US" b="1"/>
        </a:p>
      </dgm:t>
    </dgm:pt>
    <dgm:pt modelId="{3E665ECD-92F8-42FD-98A3-A757791126D1}" type="asst">
      <dgm:prSet/>
      <dgm:spPr/>
      <dgm:t>
        <a:bodyPr/>
        <a:lstStyle/>
        <a:p>
          <a:r>
            <a:rPr lang="en-US" b="1" dirty="0"/>
            <a:t>Font</a:t>
          </a:r>
        </a:p>
      </dgm:t>
    </dgm:pt>
    <dgm:pt modelId="{D8423CF1-FE66-4F01-BB29-0496C4D2F072}" type="parTrans" cxnId="{93F05669-6E03-4EDE-B62A-5E1B7F23604D}">
      <dgm:prSet/>
      <dgm:spPr/>
      <dgm:t>
        <a:bodyPr/>
        <a:lstStyle/>
        <a:p>
          <a:endParaRPr lang="en-US" b="1"/>
        </a:p>
      </dgm:t>
    </dgm:pt>
    <dgm:pt modelId="{E950D53E-9618-4307-9BA9-806636127B1B}" type="sibTrans" cxnId="{93F05669-6E03-4EDE-B62A-5E1B7F23604D}">
      <dgm:prSet/>
      <dgm:spPr/>
      <dgm:t>
        <a:bodyPr/>
        <a:lstStyle/>
        <a:p>
          <a:endParaRPr lang="en-US" b="1"/>
        </a:p>
      </dgm:t>
    </dgm:pt>
    <dgm:pt modelId="{34E867AE-94B9-4ED1-BB89-DF160E463224}" type="asst">
      <dgm:prSet custT="1"/>
      <dgm:spPr/>
      <dgm:t>
        <a:bodyPr spcFirstLastPara="0" vert="horz" wrap="square" lIns="12065" tIns="12065" rIns="12065" bIns="12065" numCol="1" spcCol="1270" anchor="ctr" anchorCtr="0"/>
        <a:lstStyle/>
        <a:p>
          <a:pPr marL="0" lvl="0" indent="0" algn="ctr" defTabSz="844550">
            <a:lnSpc>
              <a:spcPct val="90000"/>
            </a:lnSpc>
            <a:spcBef>
              <a:spcPct val="0"/>
            </a:spcBef>
            <a:spcAft>
              <a:spcPct val="35000"/>
            </a:spcAft>
            <a:buNone/>
          </a:pPr>
          <a:r>
            <a:rPr lang="en-US" sz="1900" b="1" kern="1200">
              <a:latin typeface="Calibri" panose="020F0502020204030204"/>
              <a:ea typeface="+mn-ea"/>
              <a:cs typeface="+mn-cs"/>
            </a:rPr>
            <a:t>Color </a:t>
          </a:r>
          <a:endParaRPr lang="en-US" sz="1900" b="1" kern="1200" dirty="0">
            <a:latin typeface="Calibri" panose="020F0502020204030204"/>
            <a:ea typeface="+mn-ea"/>
            <a:cs typeface="+mn-cs"/>
          </a:endParaRPr>
        </a:p>
      </dgm:t>
    </dgm:pt>
    <dgm:pt modelId="{CF753D58-63F9-4861-BEDD-F9B34E2378A2}" type="parTrans" cxnId="{1855AECA-D2DB-40DE-ADF9-45F3A5208C8F}">
      <dgm:prSet/>
      <dgm:spPr/>
      <dgm:t>
        <a:bodyPr/>
        <a:lstStyle/>
        <a:p>
          <a:endParaRPr lang="en-US" b="1"/>
        </a:p>
      </dgm:t>
    </dgm:pt>
    <dgm:pt modelId="{95072675-6C26-467A-A37D-BA140EB42E3D}" type="sibTrans" cxnId="{1855AECA-D2DB-40DE-ADF9-45F3A5208C8F}">
      <dgm:prSet/>
      <dgm:spPr/>
      <dgm:t>
        <a:bodyPr/>
        <a:lstStyle/>
        <a:p>
          <a:endParaRPr lang="en-US" b="1"/>
        </a:p>
      </dgm:t>
    </dgm:pt>
    <dgm:pt modelId="{B716B58C-86DA-42C7-A261-56CF8E9F9C42}" type="asst">
      <dgm:prSet/>
      <dgm:spPr/>
      <dgm:t>
        <a:bodyPr/>
        <a:lstStyle/>
        <a:p>
          <a:r>
            <a:rPr lang="en-US" b="1" dirty="0"/>
            <a:t>Font</a:t>
          </a:r>
        </a:p>
      </dgm:t>
    </dgm:pt>
    <dgm:pt modelId="{0F0620C6-83CD-422E-9AA4-AE99A5237DE5}" type="parTrans" cxnId="{AB54A64D-FE0F-40CD-97C7-A3D5B5C6B2F6}">
      <dgm:prSet/>
      <dgm:spPr/>
      <dgm:t>
        <a:bodyPr/>
        <a:lstStyle/>
        <a:p>
          <a:endParaRPr lang="en-US" b="1"/>
        </a:p>
      </dgm:t>
    </dgm:pt>
    <dgm:pt modelId="{1FC5C353-328C-46C1-ABF8-F66B919AA1CA}" type="sibTrans" cxnId="{AB54A64D-FE0F-40CD-97C7-A3D5B5C6B2F6}">
      <dgm:prSet/>
      <dgm:spPr/>
      <dgm:t>
        <a:bodyPr/>
        <a:lstStyle/>
        <a:p>
          <a:endParaRPr lang="en-US" b="1"/>
        </a:p>
      </dgm:t>
    </dgm:pt>
    <dgm:pt modelId="{A4C30182-972C-4B28-8F1C-6EEC63716DED}" type="asst">
      <dgm:prSet phldrT="[Text]"/>
      <dgm:spPr/>
      <dgm:t>
        <a:bodyPr/>
        <a:lstStyle/>
        <a:p>
          <a:r>
            <a:rPr lang="en-US" b="1" dirty="0"/>
            <a:t>Work Sheet</a:t>
          </a:r>
        </a:p>
      </dgm:t>
    </dgm:pt>
    <dgm:pt modelId="{28421144-71B9-4F34-B449-AC88924A4021}" type="parTrans" cxnId="{F1751A22-2B9D-4DA0-8A68-AC62CBCB99C5}">
      <dgm:prSet/>
      <dgm:spPr>
        <a:ln>
          <a:noFill/>
        </a:ln>
      </dgm:spPr>
      <dgm:t>
        <a:bodyPr/>
        <a:lstStyle/>
        <a:p>
          <a:endParaRPr lang="en-US"/>
        </a:p>
      </dgm:t>
    </dgm:pt>
    <dgm:pt modelId="{0AD81C94-85DA-4696-9FB9-2DFA43BAEC99}" type="sibTrans" cxnId="{F1751A22-2B9D-4DA0-8A68-AC62CBCB99C5}">
      <dgm:prSet/>
      <dgm:spPr/>
      <dgm:t>
        <a:bodyPr/>
        <a:lstStyle/>
        <a:p>
          <a:endParaRPr lang="en-US"/>
        </a:p>
      </dgm:t>
    </dgm:pt>
    <dgm:pt modelId="{CF5AD87E-BEDF-404F-81F7-8D104B5BF483}" type="pres">
      <dgm:prSet presAssocID="{828D94A5-F1B7-4EA7-ADC2-C3B65DAA3E56}" presName="hierChild1" presStyleCnt="0">
        <dgm:presLayoutVars>
          <dgm:orgChart val="1"/>
          <dgm:chPref val="1"/>
          <dgm:dir/>
          <dgm:animOne val="branch"/>
          <dgm:animLvl val="lvl"/>
          <dgm:resizeHandles/>
        </dgm:presLayoutVars>
      </dgm:prSet>
      <dgm:spPr/>
    </dgm:pt>
    <dgm:pt modelId="{181C7B6D-41B7-4177-9A44-8A5ABDB638CD}" type="pres">
      <dgm:prSet presAssocID="{AA3B8489-599F-421E-A56B-EA5AFF3211BB}" presName="hierRoot1" presStyleCnt="0">
        <dgm:presLayoutVars>
          <dgm:hierBranch val="init"/>
        </dgm:presLayoutVars>
      </dgm:prSet>
      <dgm:spPr/>
    </dgm:pt>
    <dgm:pt modelId="{60A18E4B-447A-4C13-9DAE-65BC9F94E50F}" type="pres">
      <dgm:prSet presAssocID="{AA3B8489-599F-421E-A56B-EA5AFF3211BB}" presName="rootComposite1" presStyleCnt="0"/>
      <dgm:spPr/>
    </dgm:pt>
    <dgm:pt modelId="{2705BEF6-3927-486C-BDC7-9541BA7815C1}" type="pres">
      <dgm:prSet presAssocID="{AA3B8489-599F-421E-A56B-EA5AFF3211BB}" presName="rootText1" presStyleLbl="node0" presStyleIdx="0" presStyleCnt="1" custScaleY="43859" custLinFactNeighborX="-4727" custLinFactNeighborY="54689">
        <dgm:presLayoutVars>
          <dgm:chPref val="3"/>
        </dgm:presLayoutVars>
      </dgm:prSet>
      <dgm:spPr/>
    </dgm:pt>
    <dgm:pt modelId="{69911AFE-15AC-46A1-9D87-85E68F03207A}" type="pres">
      <dgm:prSet presAssocID="{AA3B8489-599F-421E-A56B-EA5AFF3211BB}" presName="rootConnector1" presStyleLbl="node1" presStyleIdx="0" presStyleCnt="0"/>
      <dgm:spPr/>
    </dgm:pt>
    <dgm:pt modelId="{1453DD33-E6A4-4FFC-8F58-7D3E5D5FE7E0}" type="pres">
      <dgm:prSet presAssocID="{AA3B8489-599F-421E-A56B-EA5AFF3211BB}" presName="hierChild2" presStyleCnt="0"/>
      <dgm:spPr/>
    </dgm:pt>
    <dgm:pt modelId="{341F72B1-6F85-4968-AF85-B48AEECB62BC}" type="pres">
      <dgm:prSet presAssocID="{0A9BBDE7-A927-4F7B-BAD5-43F865765624}" presName="Name37" presStyleLbl="parChTrans1D2" presStyleIdx="0" presStyleCnt="5"/>
      <dgm:spPr/>
    </dgm:pt>
    <dgm:pt modelId="{A498943A-1575-4BA3-8258-2EFF00C34226}" type="pres">
      <dgm:prSet presAssocID="{216B526B-D0CE-4059-86C8-F3F40AB59EBD}" presName="hierRoot2" presStyleCnt="0">
        <dgm:presLayoutVars>
          <dgm:hierBranch val="init"/>
        </dgm:presLayoutVars>
      </dgm:prSet>
      <dgm:spPr/>
    </dgm:pt>
    <dgm:pt modelId="{8B2CDB96-91B9-4968-9D9E-E43AB2BA297C}" type="pres">
      <dgm:prSet presAssocID="{216B526B-D0CE-4059-86C8-F3F40AB59EBD}" presName="rootComposite" presStyleCnt="0"/>
      <dgm:spPr/>
    </dgm:pt>
    <dgm:pt modelId="{3CCC0133-676C-48A6-83BE-7CE9E223F6C2}" type="pres">
      <dgm:prSet presAssocID="{216B526B-D0CE-4059-86C8-F3F40AB59EBD}" presName="rootText" presStyleLbl="node2" presStyleIdx="0" presStyleCnt="2" custScaleY="40521">
        <dgm:presLayoutVars>
          <dgm:chPref val="3"/>
        </dgm:presLayoutVars>
      </dgm:prSet>
      <dgm:spPr/>
    </dgm:pt>
    <dgm:pt modelId="{30E56D15-9DEA-496F-9170-87562381E991}" type="pres">
      <dgm:prSet presAssocID="{216B526B-D0CE-4059-86C8-F3F40AB59EBD}" presName="rootConnector" presStyleLbl="node2" presStyleIdx="0" presStyleCnt="2"/>
      <dgm:spPr/>
    </dgm:pt>
    <dgm:pt modelId="{EFE0870B-1628-4261-83D8-1ECC30DB4684}" type="pres">
      <dgm:prSet presAssocID="{216B526B-D0CE-4059-86C8-F3F40AB59EBD}" presName="hierChild4" presStyleCnt="0"/>
      <dgm:spPr/>
    </dgm:pt>
    <dgm:pt modelId="{F7B47BFC-EB61-494F-B98A-C2F63D7430BF}" type="pres">
      <dgm:prSet presAssocID="{216B526B-D0CE-4059-86C8-F3F40AB59EBD}" presName="hierChild5" presStyleCnt="0"/>
      <dgm:spPr/>
    </dgm:pt>
    <dgm:pt modelId="{31244571-8566-4367-8217-EA9248734194}" type="pres">
      <dgm:prSet presAssocID="{8AA4EBB6-B138-4282-95A5-F10CC6D48A4A}" presName="Name111" presStyleLbl="parChTrans1D3" presStyleIdx="0" presStyleCnt="4"/>
      <dgm:spPr/>
    </dgm:pt>
    <dgm:pt modelId="{91E560E2-33B9-4067-A5AB-7087E05803D2}" type="pres">
      <dgm:prSet presAssocID="{8B81C207-DF6B-42A5-92CC-39B8B82D9DD9}" presName="hierRoot3" presStyleCnt="0">
        <dgm:presLayoutVars>
          <dgm:hierBranch val="init"/>
        </dgm:presLayoutVars>
      </dgm:prSet>
      <dgm:spPr/>
    </dgm:pt>
    <dgm:pt modelId="{9A832C0C-14DD-4B31-989E-541F46042EEE}" type="pres">
      <dgm:prSet presAssocID="{8B81C207-DF6B-42A5-92CC-39B8B82D9DD9}" presName="rootComposite3" presStyleCnt="0"/>
      <dgm:spPr/>
    </dgm:pt>
    <dgm:pt modelId="{33906B4B-CBD0-44D6-B4D8-526C37A4BF18}" type="pres">
      <dgm:prSet presAssocID="{8B81C207-DF6B-42A5-92CC-39B8B82D9DD9}" presName="rootText3" presStyleLbl="asst2" presStyleIdx="0" presStyleCnt="4" custScaleY="57357">
        <dgm:presLayoutVars>
          <dgm:chPref val="3"/>
        </dgm:presLayoutVars>
      </dgm:prSet>
      <dgm:spPr/>
    </dgm:pt>
    <dgm:pt modelId="{829506E0-4F4E-45A4-9961-4B5A8A59373E}" type="pres">
      <dgm:prSet presAssocID="{8B81C207-DF6B-42A5-92CC-39B8B82D9DD9}" presName="rootConnector3" presStyleLbl="asst2" presStyleIdx="0" presStyleCnt="4"/>
      <dgm:spPr/>
    </dgm:pt>
    <dgm:pt modelId="{53B17BFF-06F4-438A-B3C3-378A91332569}" type="pres">
      <dgm:prSet presAssocID="{8B81C207-DF6B-42A5-92CC-39B8B82D9DD9}" presName="hierChild6" presStyleCnt="0"/>
      <dgm:spPr/>
    </dgm:pt>
    <dgm:pt modelId="{10A113D5-8B64-451B-B422-7B6765C28BDA}" type="pres">
      <dgm:prSet presAssocID="{8B81C207-DF6B-42A5-92CC-39B8B82D9DD9}" presName="hierChild7" presStyleCnt="0"/>
      <dgm:spPr/>
    </dgm:pt>
    <dgm:pt modelId="{3649B5A8-516B-4EE3-93BA-98B764017F7D}" type="pres">
      <dgm:prSet presAssocID="{D8423CF1-FE66-4F01-BB29-0496C4D2F072}" presName="Name111" presStyleLbl="parChTrans1D3" presStyleIdx="1" presStyleCnt="4"/>
      <dgm:spPr/>
    </dgm:pt>
    <dgm:pt modelId="{1C1B1187-CF0D-425B-8A82-39DC11A3417F}" type="pres">
      <dgm:prSet presAssocID="{3E665ECD-92F8-42FD-98A3-A757791126D1}" presName="hierRoot3" presStyleCnt="0">
        <dgm:presLayoutVars>
          <dgm:hierBranch val="init"/>
        </dgm:presLayoutVars>
      </dgm:prSet>
      <dgm:spPr/>
    </dgm:pt>
    <dgm:pt modelId="{77074A30-083E-4438-B49D-8EDB230E3DB8}" type="pres">
      <dgm:prSet presAssocID="{3E665ECD-92F8-42FD-98A3-A757791126D1}" presName="rootComposite3" presStyleCnt="0"/>
      <dgm:spPr/>
    </dgm:pt>
    <dgm:pt modelId="{0F6BC8E8-D825-4EB4-A3DA-13815FDA8132}" type="pres">
      <dgm:prSet presAssocID="{3E665ECD-92F8-42FD-98A3-A757791126D1}" presName="rootText3" presStyleLbl="asst2" presStyleIdx="1" presStyleCnt="4" custScaleY="61022">
        <dgm:presLayoutVars>
          <dgm:chPref val="3"/>
        </dgm:presLayoutVars>
      </dgm:prSet>
      <dgm:spPr/>
    </dgm:pt>
    <dgm:pt modelId="{A7DBE75B-6CEF-4109-BDD8-98E3FB6555C3}" type="pres">
      <dgm:prSet presAssocID="{3E665ECD-92F8-42FD-98A3-A757791126D1}" presName="rootConnector3" presStyleLbl="asst2" presStyleIdx="1" presStyleCnt="4"/>
      <dgm:spPr/>
    </dgm:pt>
    <dgm:pt modelId="{8E4D5C6B-2051-40C2-991F-AA2D1598C97E}" type="pres">
      <dgm:prSet presAssocID="{3E665ECD-92F8-42FD-98A3-A757791126D1}" presName="hierChild6" presStyleCnt="0"/>
      <dgm:spPr/>
    </dgm:pt>
    <dgm:pt modelId="{6054BB73-0517-4C78-B31A-FE765EA41C4D}" type="pres">
      <dgm:prSet presAssocID="{3E665ECD-92F8-42FD-98A3-A757791126D1}" presName="hierChild7" presStyleCnt="0"/>
      <dgm:spPr/>
    </dgm:pt>
    <dgm:pt modelId="{43BC3FF5-C43A-4121-9AEE-B4A3278C83C4}" type="pres">
      <dgm:prSet presAssocID="{5F39917C-5892-4AAB-8B02-1FD105639898}" presName="Name37" presStyleLbl="parChTrans1D2" presStyleIdx="1" presStyleCnt="5"/>
      <dgm:spPr/>
    </dgm:pt>
    <dgm:pt modelId="{47D7EB97-4B57-49F0-A8AD-B8EAF68B0DA7}" type="pres">
      <dgm:prSet presAssocID="{8D194649-47EE-4F39-BF8C-41E2BEE86F55}" presName="hierRoot2" presStyleCnt="0">
        <dgm:presLayoutVars>
          <dgm:hierBranch val="init"/>
        </dgm:presLayoutVars>
      </dgm:prSet>
      <dgm:spPr/>
    </dgm:pt>
    <dgm:pt modelId="{B5775D35-5EE4-460E-A38B-046A5014E0BB}" type="pres">
      <dgm:prSet presAssocID="{8D194649-47EE-4F39-BF8C-41E2BEE86F55}" presName="rootComposite" presStyleCnt="0"/>
      <dgm:spPr/>
    </dgm:pt>
    <dgm:pt modelId="{2C76E049-6BAD-4E47-A80B-8D0C1F4A52D0}" type="pres">
      <dgm:prSet presAssocID="{8D194649-47EE-4F39-BF8C-41E2BEE86F55}" presName="rootText" presStyleLbl="node2" presStyleIdx="1" presStyleCnt="2" custScaleY="40521">
        <dgm:presLayoutVars>
          <dgm:chPref val="3"/>
        </dgm:presLayoutVars>
      </dgm:prSet>
      <dgm:spPr/>
    </dgm:pt>
    <dgm:pt modelId="{B1CFBCB4-5DE1-4E7C-A901-1AF15399AA9E}" type="pres">
      <dgm:prSet presAssocID="{8D194649-47EE-4F39-BF8C-41E2BEE86F55}" presName="rootConnector" presStyleLbl="node2" presStyleIdx="1" presStyleCnt="2"/>
      <dgm:spPr/>
    </dgm:pt>
    <dgm:pt modelId="{ECA2CA80-93BB-4BE4-A60B-692C2177DF98}" type="pres">
      <dgm:prSet presAssocID="{8D194649-47EE-4F39-BF8C-41E2BEE86F55}" presName="hierChild4" presStyleCnt="0"/>
      <dgm:spPr/>
    </dgm:pt>
    <dgm:pt modelId="{B3DBAA8C-A078-42FF-B8BD-1CB862FB042C}" type="pres">
      <dgm:prSet presAssocID="{8D194649-47EE-4F39-BF8C-41E2BEE86F55}" presName="hierChild5" presStyleCnt="0"/>
      <dgm:spPr/>
    </dgm:pt>
    <dgm:pt modelId="{FCDF8E28-31FC-4C61-BAC0-BBB685A5328C}" type="pres">
      <dgm:prSet presAssocID="{CF753D58-63F9-4861-BEDD-F9B34E2378A2}" presName="Name111" presStyleLbl="parChTrans1D3" presStyleIdx="2" presStyleCnt="4"/>
      <dgm:spPr/>
    </dgm:pt>
    <dgm:pt modelId="{6D631066-AA2C-45CB-BFE6-3D963FA259F6}" type="pres">
      <dgm:prSet presAssocID="{34E867AE-94B9-4ED1-BB89-DF160E463224}" presName="hierRoot3" presStyleCnt="0">
        <dgm:presLayoutVars>
          <dgm:hierBranch val="init"/>
        </dgm:presLayoutVars>
      </dgm:prSet>
      <dgm:spPr/>
    </dgm:pt>
    <dgm:pt modelId="{FAC4A8A8-EE53-4297-9E79-722B2C6DF07D}" type="pres">
      <dgm:prSet presAssocID="{34E867AE-94B9-4ED1-BB89-DF160E463224}" presName="rootComposite3" presStyleCnt="0"/>
      <dgm:spPr/>
    </dgm:pt>
    <dgm:pt modelId="{1409D647-C240-41B3-AE42-76A0B074C686}" type="pres">
      <dgm:prSet presAssocID="{34E867AE-94B9-4ED1-BB89-DF160E463224}" presName="rootText3" presStyleLbl="asst2" presStyleIdx="2" presStyleCnt="4" custScaleY="57357">
        <dgm:presLayoutVars>
          <dgm:chPref val="3"/>
        </dgm:presLayoutVars>
      </dgm:prSet>
      <dgm:spPr>
        <a:xfrm>
          <a:off x="3503848" y="2755806"/>
          <a:ext cx="1446438" cy="723219"/>
        </a:xfrm>
        <a:prstGeom prst="rect">
          <a:avLst/>
        </a:prstGeom>
      </dgm:spPr>
    </dgm:pt>
    <dgm:pt modelId="{400BA9E2-D144-431D-A21D-81365DB7B8ED}" type="pres">
      <dgm:prSet presAssocID="{34E867AE-94B9-4ED1-BB89-DF160E463224}" presName="rootConnector3" presStyleLbl="asst2" presStyleIdx="2" presStyleCnt="4"/>
      <dgm:spPr/>
    </dgm:pt>
    <dgm:pt modelId="{9ED5FA9D-42C2-4EAB-8208-347ED60C3682}" type="pres">
      <dgm:prSet presAssocID="{34E867AE-94B9-4ED1-BB89-DF160E463224}" presName="hierChild6" presStyleCnt="0"/>
      <dgm:spPr/>
    </dgm:pt>
    <dgm:pt modelId="{B100311C-6C34-45E5-BD33-599D85C703D7}" type="pres">
      <dgm:prSet presAssocID="{34E867AE-94B9-4ED1-BB89-DF160E463224}" presName="hierChild7" presStyleCnt="0"/>
      <dgm:spPr/>
    </dgm:pt>
    <dgm:pt modelId="{D3FB1B53-D8D0-4472-A09C-3AAFAB5D67C6}" type="pres">
      <dgm:prSet presAssocID="{0F0620C6-83CD-422E-9AA4-AE99A5237DE5}" presName="Name111" presStyleLbl="parChTrans1D3" presStyleIdx="3" presStyleCnt="4"/>
      <dgm:spPr/>
    </dgm:pt>
    <dgm:pt modelId="{863449B0-57A7-4A97-83C0-FC748BA8A03D}" type="pres">
      <dgm:prSet presAssocID="{B716B58C-86DA-42C7-A261-56CF8E9F9C42}" presName="hierRoot3" presStyleCnt="0">
        <dgm:presLayoutVars>
          <dgm:hierBranch val="init"/>
        </dgm:presLayoutVars>
      </dgm:prSet>
      <dgm:spPr/>
    </dgm:pt>
    <dgm:pt modelId="{DFD84E4C-0ED1-4982-8878-3217228A421A}" type="pres">
      <dgm:prSet presAssocID="{B716B58C-86DA-42C7-A261-56CF8E9F9C42}" presName="rootComposite3" presStyleCnt="0"/>
      <dgm:spPr/>
    </dgm:pt>
    <dgm:pt modelId="{A0F90E49-5843-4858-8373-0A22E3A18BC9}" type="pres">
      <dgm:prSet presAssocID="{B716B58C-86DA-42C7-A261-56CF8E9F9C42}" presName="rootText3" presStyleLbl="asst2" presStyleIdx="3" presStyleCnt="4" custScaleY="57357">
        <dgm:presLayoutVars>
          <dgm:chPref val="3"/>
        </dgm:presLayoutVars>
      </dgm:prSet>
      <dgm:spPr/>
    </dgm:pt>
    <dgm:pt modelId="{DE88CCB0-A2A7-45E0-8CCE-2889EBA6B6AB}" type="pres">
      <dgm:prSet presAssocID="{B716B58C-86DA-42C7-A261-56CF8E9F9C42}" presName="rootConnector3" presStyleLbl="asst2" presStyleIdx="3" presStyleCnt="4"/>
      <dgm:spPr/>
    </dgm:pt>
    <dgm:pt modelId="{63092B4C-AE9E-43FC-A47B-489EA7339496}" type="pres">
      <dgm:prSet presAssocID="{B716B58C-86DA-42C7-A261-56CF8E9F9C42}" presName="hierChild6" presStyleCnt="0"/>
      <dgm:spPr/>
    </dgm:pt>
    <dgm:pt modelId="{8AF298C1-B973-468A-AC64-B8C41BF62096}" type="pres">
      <dgm:prSet presAssocID="{B716B58C-86DA-42C7-A261-56CF8E9F9C42}" presName="hierChild7" presStyleCnt="0"/>
      <dgm:spPr/>
    </dgm:pt>
    <dgm:pt modelId="{8227BBDC-1EB1-4125-BE41-8B61D99F970E}" type="pres">
      <dgm:prSet presAssocID="{AA3B8489-599F-421E-A56B-EA5AFF3211BB}" presName="hierChild3" presStyleCnt="0"/>
      <dgm:spPr/>
    </dgm:pt>
    <dgm:pt modelId="{59227F99-8635-4284-AC53-0D3170786562}" type="pres">
      <dgm:prSet presAssocID="{27DB0DA9-3E5D-4147-BAC3-8EA5013500EF}" presName="Name111" presStyleLbl="parChTrans1D2" presStyleIdx="2" presStyleCnt="5"/>
      <dgm:spPr/>
    </dgm:pt>
    <dgm:pt modelId="{3A90CF63-015E-4373-A151-63EA333BCAB5}" type="pres">
      <dgm:prSet presAssocID="{B1DFD8F0-D2AA-4850-AB26-B9CFF34CC23D}" presName="hierRoot3" presStyleCnt="0">
        <dgm:presLayoutVars>
          <dgm:hierBranch val="init"/>
        </dgm:presLayoutVars>
      </dgm:prSet>
      <dgm:spPr/>
    </dgm:pt>
    <dgm:pt modelId="{38C9E75C-4C47-4B41-8B3F-510D20A54BEC}" type="pres">
      <dgm:prSet presAssocID="{B1DFD8F0-D2AA-4850-AB26-B9CFF34CC23D}" presName="rootComposite3" presStyleCnt="0"/>
      <dgm:spPr/>
    </dgm:pt>
    <dgm:pt modelId="{853F24D6-063F-4ED4-B086-E4F75F6EE6C8}" type="pres">
      <dgm:prSet presAssocID="{B1DFD8F0-D2AA-4850-AB26-B9CFF34CC23D}" presName="rootText3" presStyleLbl="asst1" presStyleIdx="0" presStyleCnt="3" custScaleY="45034" custLinFactNeighborX="54745" custLinFactNeighborY="7203">
        <dgm:presLayoutVars>
          <dgm:chPref val="3"/>
        </dgm:presLayoutVars>
      </dgm:prSet>
      <dgm:spPr/>
    </dgm:pt>
    <dgm:pt modelId="{4B889E0C-53EF-46FE-8897-D070D92B426F}" type="pres">
      <dgm:prSet presAssocID="{B1DFD8F0-D2AA-4850-AB26-B9CFF34CC23D}" presName="rootConnector3" presStyleLbl="asst1" presStyleIdx="0" presStyleCnt="3"/>
      <dgm:spPr/>
    </dgm:pt>
    <dgm:pt modelId="{01D84E89-16DD-48CC-A00F-63BBD574AEEB}" type="pres">
      <dgm:prSet presAssocID="{B1DFD8F0-D2AA-4850-AB26-B9CFF34CC23D}" presName="hierChild6" presStyleCnt="0"/>
      <dgm:spPr/>
    </dgm:pt>
    <dgm:pt modelId="{E6FFD667-7409-4F13-B655-AC00DFDACF66}" type="pres">
      <dgm:prSet presAssocID="{B1DFD8F0-D2AA-4850-AB26-B9CFF34CC23D}" presName="hierChild7" presStyleCnt="0"/>
      <dgm:spPr/>
    </dgm:pt>
    <dgm:pt modelId="{30CF282D-79F2-4ACE-A07B-3813845A2A91}" type="pres">
      <dgm:prSet presAssocID="{28421144-71B9-4F34-B449-AC88924A4021}" presName="Name111" presStyleLbl="parChTrans1D2" presStyleIdx="3" presStyleCnt="5"/>
      <dgm:spPr/>
    </dgm:pt>
    <dgm:pt modelId="{633533AA-4546-4E01-8C1B-B30A2D0C7C80}" type="pres">
      <dgm:prSet presAssocID="{A4C30182-972C-4B28-8F1C-6EEC63716DED}" presName="hierRoot3" presStyleCnt="0">
        <dgm:presLayoutVars>
          <dgm:hierBranch val="init"/>
        </dgm:presLayoutVars>
      </dgm:prSet>
      <dgm:spPr/>
    </dgm:pt>
    <dgm:pt modelId="{7EE5DF22-6F02-409D-9FDA-4413DC478793}" type="pres">
      <dgm:prSet presAssocID="{A4C30182-972C-4B28-8F1C-6EEC63716DED}" presName="rootComposite3" presStyleCnt="0"/>
      <dgm:spPr/>
    </dgm:pt>
    <dgm:pt modelId="{B930B1B8-20A0-4FE8-B53C-3695A68EAE3A}" type="pres">
      <dgm:prSet presAssocID="{A4C30182-972C-4B28-8F1C-6EEC63716DED}" presName="rootText3" presStyleLbl="asst1" presStyleIdx="1" presStyleCnt="3" custScaleY="45034" custLinFactNeighborX="-66255" custLinFactNeighborY="76878">
        <dgm:presLayoutVars>
          <dgm:chPref val="3"/>
        </dgm:presLayoutVars>
      </dgm:prSet>
      <dgm:spPr/>
    </dgm:pt>
    <dgm:pt modelId="{0BE0D15D-DAAF-4CC9-BE27-3B9F1E4530B9}" type="pres">
      <dgm:prSet presAssocID="{A4C30182-972C-4B28-8F1C-6EEC63716DED}" presName="rootConnector3" presStyleLbl="asst1" presStyleIdx="1" presStyleCnt="3"/>
      <dgm:spPr/>
    </dgm:pt>
    <dgm:pt modelId="{05B50061-D5EE-4FD2-AB40-EB0AE0049813}" type="pres">
      <dgm:prSet presAssocID="{A4C30182-972C-4B28-8F1C-6EEC63716DED}" presName="hierChild6" presStyleCnt="0"/>
      <dgm:spPr/>
    </dgm:pt>
    <dgm:pt modelId="{28E745A3-C790-4B4A-843A-83F5EC03B3E1}" type="pres">
      <dgm:prSet presAssocID="{A4C30182-972C-4B28-8F1C-6EEC63716DED}" presName="hierChild7" presStyleCnt="0"/>
      <dgm:spPr/>
    </dgm:pt>
    <dgm:pt modelId="{73117E4F-AE6F-45F4-81F4-FD85F7D3E460}" type="pres">
      <dgm:prSet presAssocID="{D987639E-F05F-4215-9CA8-50A4F20249E1}" presName="Name111" presStyleLbl="parChTrans1D2" presStyleIdx="4" presStyleCnt="5"/>
      <dgm:spPr/>
    </dgm:pt>
    <dgm:pt modelId="{CA1C575F-49E9-4239-9AEE-AA03D7E13743}" type="pres">
      <dgm:prSet presAssocID="{C83BD458-B7B7-4AD4-AEAE-B55E865BDC72}" presName="hierRoot3" presStyleCnt="0">
        <dgm:presLayoutVars>
          <dgm:hierBranch val="init"/>
        </dgm:presLayoutVars>
      </dgm:prSet>
      <dgm:spPr/>
    </dgm:pt>
    <dgm:pt modelId="{194AFEB1-3ECB-4B13-8AF2-02C072A8934A}" type="pres">
      <dgm:prSet presAssocID="{C83BD458-B7B7-4AD4-AEAE-B55E865BDC72}" presName="rootComposite3" presStyleCnt="0"/>
      <dgm:spPr/>
    </dgm:pt>
    <dgm:pt modelId="{FCC5845B-B61A-4293-9DF0-9B7543EBB745}" type="pres">
      <dgm:prSet presAssocID="{C83BD458-B7B7-4AD4-AEAE-B55E865BDC72}" presName="rootText3" presStyleLbl="asst1" presStyleIdx="2" presStyleCnt="3" custScaleY="55845" custLinFactNeighborX="54745" custLinFactNeighborY="11188">
        <dgm:presLayoutVars>
          <dgm:chPref val="3"/>
        </dgm:presLayoutVars>
      </dgm:prSet>
      <dgm:spPr/>
    </dgm:pt>
    <dgm:pt modelId="{927E462C-5210-4BFE-85A0-F4A63FF790BD}" type="pres">
      <dgm:prSet presAssocID="{C83BD458-B7B7-4AD4-AEAE-B55E865BDC72}" presName="rootConnector3" presStyleLbl="asst1" presStyleIdx="2" presStyleCnt="3"/>
      <dgm:spPr/>
    </dgm:pt>
    <dgm:pt modelId="{C15DD66C-737D-42F7-815F-4EE15429AECF}" type="pres">
      <dgm:prSet presAssocID="{C83BD458-B7B7-4AD4-AEAE-B55E865BDC72}" presName="hierChild6" presStyleCnt="0"/>
      <dgm:spPr/>
    </dgm:pt>
    <dgm:pt modelId="{5B6CB248-89F4-4BC4-8B64-8957DA093F5F}" type="pres">
      <dgm:prSet presAssocID="{C83BD458-B7B7-4AD4-AEAE-B55E865BDC72}" presName="hierChild7" presStyleCnt="0"/>
      <dgm:spPr/>
    </dgm:pt>
  </dgm:ptLst>
  <dgm:cxnLst>
    <dgm:cxn modelId="{88047501-4222-4FFB-8955-50761EB1A0B6}" srcId="{828D94A5-F1B7-4EA7-ADC2-C3B65DAA3E56}" destId="{AA3B8489-599F-421E-A56B-EA5AFF3211BB}" srcOrd="0" destOrd="0" parTransId="{40620151-F3D8-4CCE-9B61-4D5E0155E910}" sibTransId="{827A83D5-341C-4DF1-B77C-0735ED76F691}"/>
    <dgm:cxn modelId="{BD345415-6F71-4899-9279-DD9BA9179C91}" type="presOf" srcId="{C83BD458-B7B7-4AD4-AEAE-B55E865BDC72}" destId="{FCC5845B-B61A-4293-9DF0-9B7543EBB745}" srcOrd="0" destOrd="0" presId="urn:microsoft.com/office/officeart/2005/8/layout/orgChart1"/>
    <dgm:cxn modelId="{3CEE451C-72AC-4DF8-89A9-E298E5E34DE3}" type="presOf" srcId="{34E867AE-94B9-4ED1-BB89-DF160E463224}" destId="{1409D647-C240-41B3-AE42-76A0B074C686}" srcOrd="0" destOrd="0" presId="urn:microsoft.com/office/officeart/2005/8/layout/orgChart1"/>
    <dgm:cxn modelId="{F1751A22-2B9D-4DA0-8A68-AC62CBCB99C5}" srcId="{AA3B8489-599F-421E-A56B-EA5AFF3211BB}" destId="{A4C30182-972C-4B28-8F1C-6EEC63716DED}" srcOrd="1" destOrd="0" parTransId="{28421144-71B9-4F34-B449-AC88924A4021}" sibTransId="{0AD81C94-85DA-4696-9FB9-2DFA43BAEC99}"/>
    <dgm:cxn modelId="{1F888039-B6DE-4449-8200-22E3CF15C4AA}" srcId="{AA3B8489-599F-421E-A56B-EA5AFF3211BB}" destId="{216B526B-D0CE-4059-86C8-F3F40AB59EBD}" srcOrd="3" destOrd="0" parTransId="{0A9BBDE7-A927-4F7B-BAD5-43F865765624}" sibTransId="{1F923F58-B7AA-4DF1-BC18-00A53FA35F84}"/>
    <dgm:cxn modelId="{69651343-F406-488B-81EF-4AD2CFBF8401}" type="presOf" srcId="{27DB0DA9-3E5D-4147-BAC3-8EA5013500EF}" destId="{59227F99-8635-4284-AC53-0D3170786562}" srcOrd="0" destOrd="0" presId="urn:microsoft.com/office/officeart/2005/8/layout/orgChart1"/>
    <dgm:cxn modelId="{4EC3CF43-B902-4E76-88E8-09E1A78AE84B}" type="presOf" srcId="{A4C30182-972C-4B28-8F1C-6EEC63716DED}" destId="{B930B1B8-20A0-4FE8-B53C-3695A68EAE3A}" srcOrd="0" destOrd="0" presId="urn:microsoft.com/office/officeart/2005/8/layout/orgChart1"/>
    <dgm:cxn modelId="{93F05669-6E03-4EDE-B62A-5E1B7F23604D}" srcId="{216B526B-D0CE-4059-86C8-F3F40AB59EBD}" destId="{3E665ECD-92F8-42FD-98A3-A757791126D1}" srcOrd="1" destOrd="0" parTransId="{D8423CF1-FE66-4F01-BB29-0496C4D2F072}" sibTransId="{E950D53E-9618-4307-9BA9-806636127B1B}"/>
    <dgm:cxn modelId="{99CBFE49-E8BA-4F97-AE79-55336862124B}" srcId="{AA3B8489-599F-421E-A56B-EA5AFF3211BB}" destId="{8D194649-47EE-4F39-BF8C-41E2BEE86F55}" srcOrd="4" destOrd="0" parTransId="{5F39917C-5892-4AAB-8B02-1FD105639898}" sibTransId="{0A434C9C-7323-4EEA-9146-B357DB2372A4}"/>
    <dgm:cxn modelId="{9BA27E6A-8EE4-49BA-A9AD-15594A03B2AB}" type="presOf" srcId="{3E665ECD-92F8-42FD-98A3-A757791126D1}" destId="{0F6BC8E8-D825-4EB4-A3DA-13815FDA8132}" srcOrd="0" destOrd="0" presId="urn:microsoft.com/office/officeart/2005/8/layout/orgChart1"/>
    <dgm:cxn modelId="{EFB4FB6A-B974-4D3A-8180-232F3EF1C8AB}" type="presOf" srcId="{34E867AE-94B9-4ED1-BB89-DF160E463224}" destId="{400BA9E2-D144-431D-A21D-81365DB7B8ED}" srcOrd="1" destOrd="0" presId="urn:microsoft.com/office/officeart/2005/8/layout/orgChart1"/>
    <dgm:cxn modelId="{AB54A64D-FE0F-40CD-97C7-A3D5B5C6B2F6}" srcId="{8D194649-47EE-4F39-BF8C-41E2BEE86F55}" destId="{B716B58C-86DA-42C7-A261-56CF8E9F9C42}" srcOrd="1" destOrd="0" parTransId="{0F0620C6-83CD-422E-9AA4-AE99A5237DE5}" sibTransId="{1FC5C353-328C-46C1-ABF8-F66B919AA1CA}"/>
    <dgm:cxn modelId="{3D5E696F-E4D1-4277-B944-F34100B38914}" type="presOf" srcId="{216B526B-D0CE-4059-86C8-F3F40AB59EBD}" destId="{3CCC0133-676C-48A6-83BE-7CE9E223F6C2}" srcOrd="0" destOrd="0" presId="urn:microsoft.com/office/officeart/2005/8/layout/orgChart1"/>
    <dgm:cxn modelId="{4E070C51-CE2F-44E9-A62C-127514BFE968}" type="presOf" srcId="{8D194649-47EE-4F39-BF8C-41E2BEE86F55}" destId="{2C76E049-6BAD-4E47-A80B-8D0C1F4A52D0}" srcOrd="0" destOrd="0" presId="urn:microsoft.com/office/officeart/2005/8/layout/orgChart1"/>
    <dgm:cxn modelId="{163E9172-C49D-4172-A254-E10D17F8E3BC}" type="presOf" srcId="{3E665ECD-92F8-42FD-98A3-A757791126D1}" destId="{A7DBE75B-6CEF-4109-BDD8-98E3FB6555C3}" srcOrd="1" destOrd="0" presId="urn:microsoft.com/office/officeart/2005/8/layout/orgChart1"/>
    <dgm:cxn modelId="{9EBF5353-9168-4F99-8643-61DF31278FC0}" type="presOf" srcId="{B716B58C-86DA-42C7-A261-56CF8E9F9C42}" destId="{DE88CCB0-A2A7-45E0-8CCE-2889EBA6B6AB}" srcOrd="1" destOrd="0" presId="urn:microsoft.com/office/officeart/2005/8/layout/orgChart1"/>
    <dgm:cxn modelId="{2A087E77-1F65-4671-B5FC-30F52175BC1C}" type="presOf" srcId="{828D94A5-F1B7-4EA7-ADC2-C3B65DAA3E56}" destId="{CF5AD87E-BEDF-404F-81F7-8D104B5BF483}" srcOrd="0" destOrd="0" presId="urn:microsoft.com/office/officeart/2005/8/layout/orgChart1"/>
    <dgm:cxn modelId="{3C993481-E9A4-4D0A-B986-3030D3DA7287}" type="presOf" srcId="{CF753D58-63F9-4861-BEDD-F9B34E2378A2}" destId="{FCDF8E28-31FC-4C61-BAC0-BBB685A5328C}" srcOrd="0" destOrd="0" presId="urn:microsoft.com/office/officeart/2005/8/layout/orgChart1"/>
    <dgm:cxn modelId="{12165583-FC7E-4104-AA08-C483B8E6B656}" type="presOf" srcId="{D8423CF1-FE66-4F01-BB29-0496C4D2F072}" destId="{3649B5A8-516B-4EE3-93BA-98B764017F7D}" srcOrd="0" destOrd="0" presId="urn:microsoft.com/office/officeart/2005/8/layout/orgChart1"/>
    <dgm:cxn modelId="{241EED86-C065-4C41-8C08-C946F1E1238B}" type="presOf" srcId="{B1DFD8F0-D2AA-4850-AB26-B9CFF34CC23D}" destId="{4B889E0C-53EF-46FE-8897-D070D92B426F}" srcOrd="1" destOrd="0" presId="urn:microsoft.com/office/officeart/2005/8/layout/orgChart1"/>
    <dgm:cxn modelId="{3CB1E587-CF45-4BDA-9200-DB57F8CB4FF0}" type="presOf" srcId="{A4C30182-972C-4B28-8F1C-6EEC63716DED}" destId="{0BE0D15D-DAAF-4CC9-BE27-3B9F1E4530B9}" srcOrd="1" destOrd="0" presId="urn:microsoft.com/office/officeart/2005/8/layout/orgChart1"/>
    <dgm:cxn modelId="{C2279789-6621-40F4-A5C2-6AD6D9762A4A}" type="presOf" srcId="{0F0620C6-83CD-422E-9AA4-AE99A5237DE5}" destId="{D3FB1B53-D8D0-4472-A09C-3AAFAB5D67C6}" srcOrd="0" destOrd="0" presId="urn:microsoft.com/office/officeart/2005/8/layout/orgChart1"/>
    <dgm:cxn modelId="{AA83648B-0018-4C69-B6D1-B70D07B4F0D4}" type="presOf" srcId="{28421144-71B9-4F34-B449-AC88924A4021}" destId="{30CF282D-79F2-4ACE-A07B-3813845A2A91}" srcOrd="0" destOrd="0" presId="urn:microsoft.com/office/officeart/2005/8/layout/orgChart1"/>
    <dgm:cxn modelId="{23F4E38D-51DA-459A-A130-9ED35D8BC58E}" type="presOf" srcId="{8AA4EBB6-B138-4282-95A5-F10CC6D48A4A}" destId="{31244571-8566-4367-8217-EA9248734194}" srcOrd="0" destOrd="0" presId="urn:microsoft.com/office/officeart/2005/8/layout/orgChart1"/>
    <dgm:cxn modelId="{D149C4A7-7EEC-4302-82DA-62E2D3ED6050}" type="presOf" srcId="{5F39917C-5892-4AAB-8B02-1FD105639898}" destId="{43BC3FF5-C43A-4121-9AEE-B4A3278C83C4}" srcOrd="0" destOrd="0" presId="urn:microsoft.com/office/officeart/2005/8/layout/orgChart1"/>
    <dgm:cxn modelId="{111F6CA9-9DE8-42B3-B923-D817D9F8915D}" type="presOf" srcId="{AA3B8489-599F-421E-A56B-EA5AFF3211BB}" destId="{2705BEF6-3927-486C-BDC7-9541BA7815C1}" srcOrd="0" destOrd="0" presId="urn:microsoft.com/office/officeart/2005/8/layout/orgChart1"/>
    <dgm:cxn modelId="{9893EBAB-5948-4739-92BA-D04D51587B2F}" srcId="{AA3B8489-599F-421E-A56B-EA5AFF3211BB}" destId="{C83BD458-B7B7-4AD4-AEAE-B55E865BDC72}" srcOrd="2" destOrd="0" parTransId="{D987639E-F05F-4215-9CA8-50A4F20249E1}" sibTransId="{BB169AAB-0BB1-44CA-BAB1-7144B7650A8D}"/>
    <dgm:cxn modelId="{D05370B1-9E75-4E7B-80E8-F68F2AF1F69E}" type="presOf" srcId="{216B526B-D0CE-4059-86C8-F3F40AB59EBD}" destId="{30E56D15-9DEA-496F-9170-87562381E991}" srcOrd="1" destOrd="0" presId="urn:microsoft.com/office/officeart/2005/8/layout/orgChart1"/>
    <dgm:cxn modelId="{B00175B8-DC02-4B8E-921D-3785B41B1D33}" type="presOf" srcId="{8B81C207-DF6B-42A5-92CC-39B8B82D9DD9}" destId="{829506E0-4F4E-45A4-9961-4B5A8A59373E}" srcOrd="1" destOrd="0" presId="urn:microsoft.com/office/officeart/2005/8/layout/orgChart1"/>
    <dgm:cxn modelId="{1FACD4B8-8B21-4B4A-A382-82E940F0003A}" type="presOf" srcId="{0A9BBDE7-A927-4F7B-BAD5-43F865765624}" destId="{341F72B1-6F85-4968-AF85-B48AEECB62BC}" srcOrd="0" destOrd="0" presId="urn:microsoft.com/office/officeart/2005/8/layout/orgChart1"/>
    <dgm:cxn modelId="{1855AECA-D2DB-40DE-ADF9-45F3A5208C8F}" srcId="{8D194649-47EE-4F39-BF8C-41E2BEE86F55}" destId="{34E867AE-94B9-4ED1-BB89-DF160E463224}" srcOrd="0" destOrd="0" parTransId="{CF753D58-63F9-4861-BEDD-F9B34E2378A2}" sibTransId="{95072675-6C26-467A-A37D-BA140EB42E3D}"/>
    <dgm:cxn modelId="{5D64E1CF-9AB2-46FE-9201-93E38D1A1616}" type="presOf" srcId="{8B81C207-DF6B-42A5-92CC-39B8B82D9DD9}" destId="{33906B4B-CBD0-44D6-B4D8-526C37A4BF18}" srcOrd="0" destOrd="0" presId="urn:microsoft.com/office/officeart/2005/8/layout/orgChart1"/>
    <dgm:cxn modelId="{7640A9DD-28BF-42E9-8A88-F53B9851EEBD}" type="presOf" srcId="{D987639E-F05F-4215-9CA8-50A4F20249E1}" destId="{73117E4F-AE6F-45F4-81F4-FD85F7D3E460}" srcOrd="0" destOrd="0" presId="urn:microsoft.com/office/officeart/2005/8/layout/orgChart1"/>
    <dgm:cxn modelId="{4847CCE6-7DD9-4DDD-9E85-A1596FDA1B3A}" type="presOf" srcId="{B716B58C-86DA-42C7-A261-56CF8E9F9C42}" destId="{A0F90E49-5843-4858-8373-0A22E3A18BC9}" srcOrd="0" destOrd="0" presId="urn:microsoft.com/office/officeart/2005/8/layout/orgChart1"/>
    <dgm:cxn modelId="{026322E8-788E-4B67-84E2-D53C1F7C2BCA}" srcId="{216B526B-D0CE-4059-86C8-F3F40AB59EBD}" destId="{8B81C207-DF6B-42A5-92CC-39B8B82D9DD9}" srcOrd="0" destOrd="0" parTransId="{8AA4EBB6-B138-4282-95A5-F10CC6D48A4A}" sibTransId="{67C8D66F-93A7-45F6-AB68-3239D48E16FB}"/>
    <dgm:cxn modelId="{6A46B7F0-5072-41E0-88B0-CFD3873E4AEB}" type="presOf" srcId="{C83BD458-B7B7-4AD4-AEAE-B55E865BDC72}" destId="{927E462C-5210-4BFE-85A0-F4A63FF790BD}" srcOrd="1" destOrd="0" presId="urn:microsoft.com/office/officeart/2005/8/layout/orgChart1"/>
    <dgm:cxn modelId="{95F8F4F1-309B-4D1A-A17E-9551F253AD89}" type="presOf" srcId="{B1DFD8F0-D2AA-4850-AB26-B9CFF34CC23D}" destId="{853F24D6-063F-4ED4-B086-E4F75F6EE6C8}" srcOrd="0" destOrd="0" presId="urn:microsoft.com/office/officeart/2005/8/layout/orgChart1"/>
    <dgm:cxn modelId="{3E411CF4-4F11-49AA-AA61-AE8DBF76957C}" type="presOf" srcId="{8D194649-47EE-4F39-BF8C-41E2BEE86F55}" destId="{B1CFBCB4-5DE1-4E7C-A901-1AF15399AA9E}" srcOrd="1" destOrd="0" presId="urn:microsoft.com/office/officeart/2005/8/layout/orgChart1"/>
    <dgm:cxn modelId="{12BDBEF5-C305-40AC-A98A-AA76D83DAD14}" type="presOf" srcId="{AA3B8489-599F-421E-A56B-EA5AFF3211BB}" destId="{69911AFE-15AC-46A1-9D87-85E68F03207A}" srcOrd="1" destOrd="0" presId="urn:microsoft.com/office/officeart/2005/8/layout/orgChart1"/>
    <dgm:cxn modelId="{B43A1EF8-246F-4B6C-A74A-4630B2C4CF75}" srcId="{AA3B8489-599F-421E-A56B-EA5AFF3211BB}" destId="{B1DFD8F0-D2AA-4850-AB26-B9CFF34CC23D}" srcOrd="0" destOrd="0" parTransId="{27DB0DA9-3E5D-4147-BAC3-8EA5013500EF}" sibTransId="{5E8F218B-6E5F-48A4-8884-7D96C1EA0273}"/>
    <dgm:cxn modelId="{BF4CA5F9-6BC4-435F-B84A-3C1B361CF85D}" type="presParOf" srcId="{CF5AD87E-BEDF-404F-81F7-8D104B5BF483}" destId="{181C7B6D-41B7-4177-9A44-8A5ABDB638CD}" srcOrd="0" destOrd="0" presId="urn:microsoft.com/office/officeart/2005/8/layout/orgChart1"/>
    <dgm:cxn modelId="{D87F6535-F2CF-4894-8711-A10757A568AE}" type="presParOf" srcId="{181C7B6D-41B7-4177-9A44-8A5ABDB638CD}" destId="{60A18E4B-447A-4C13-9DAE-65BC9F94E50F}" srcOrd="0" destOrd="0" presId="urn:microsoft.com/office/officeart/2005/8/layout/orgChart1"/>
    <dgm:cxn modelId="{B14D4B67-49CB-4FDF-8640-320BA9E636CA}" type="presParOf" srcId="{60A18E4B-447A-4C13-9DAE-65BC9F94E50F}" destId="{2705BEF6-3927-486C-BDC7-9541BA7815C1}" srcOrd="0" destOrd="0" presId="urn:microsoft.com/office/officeart/2005/8/layout/orgChart1"/>
    <dgm:cxn modelId="{F4C92388-638E-46E9-A154-67AA31EF0DEE}" type="presParOf" srcId="{60A18E4B-447A-4C13-9DAE-65BC9F94E50F}" destId="{69911AFE-15AC-46A1-9D87-85E68F03207A}" srcOrd="1" destOrd="0" presId="urn:microsoft.com/office/officeart/2005/8/layout/orgChart1"/>
    <dgm:cxn modelId="{BCD1A493-0F55-4B5C-8347-35DC9D822EF3}" type="presParOf" srcId="{181C7B6D-41B7-4177-9A44-8A5ABDB638CD}" destId="{1453DD33-E6A4-4FFC-8F58-7D3E5D5FE7E0}" srcOrd="1" destOrd="0" presId="urn:microsoft.com/office/officeart/2005/8/layout/orgChart1"/>
    <dgm:cxn modelId="{D8A3EB5F-79E3-4BD6-98F6-4442D7E9EACB}" type="presParOf" srcId="{1453DD33-E6A4-4FFC-8F58-7D3E5D5FE7E0}" destId="{341F72B1-6F85-4968-AF85-B48AEECB62BC}" srcOrd="0" destOrd="0" presId="urn:microsoft.com/office/officeart/2005/8/layout/orgChart1"/>
    <dgm:cxn modelId="{E2E65905-8E65-44AC-A60C-FF8FB45F694A}" type="presParOf" srcId="{1453DD33-E6A4-4FFC-8F58-7D3E5D5FE7E0}" destId="{A498943A-1575-4BA3-8258-2EFF00C34226}" srcOrd="1" destOrd="0" presId="urn:microsoft.com/office/officeart/2005/8/layout/orgChart1"/>
    <dgm:cxn modelId="{3721D038-3EC7-428E-9A98-D442AEAF4F98}" type="presParOf" srcId="{A498943A-1575-4BA3-8258-2EFF00C34226}" destId="{8B2CDB96-91B9-4968-9D9E-E43AB2BA297C}" srcOrd="0" destOrd="0" presId="urn:microsoft.com/office/officeart/2005/8/layout/orgChart1"/>
    <dgm:cxn modelId="{EA7E39C5-136A-4F1D-B814-B7C2934F1EDB}" type="presParOf" srcId="{8B2CDB96-91B9-4968-9D9E-E43AB2BA297C}" destId="{3CCC0133-676C-48A6-83BE-7CE9E223F6C2}" srcOrd="0" destOrd="0" presId="urn:microsoft.com/office/officeart/2005/8/layout/orgChart1"/>
    <dgm:cxn modelId="{AD7724E2-1387-4168-93E6-D7A93D717DB6}" type="presParOf" srcId="{8B2CDB96-91B9-4968-9D9E-E43AB2BA297C}" destId="{30E56D15-9DEA-496F-9170-87562381E991}" srcOrd="1" destOrd="0" presId="urn:microsoft.com/office/officeart/2005/8/layout/orgChart1"/>
    <dgm:cxn modelId="{9A50DCE4-D83F-4C0D-B5D7-E3AFEF3CA540}" type="presParOf" srcId="{A498943A-1575-4BA3-8258-2EFF00C34226}" destId="{EFE0870B-1628-4261-83D8-1ECC30DB4684}" srcOrd="1" destOrd="0" presId="urn:microsoft.com/office/officeart/2005/8/layout/orgChart1"/>
    <dgm:cxn modelId="{15CBB198-90B5-43CA-B1B0-A1F55DDE7C0F}" type="presParOf" srcId="{A498943A-1575-4BA3-8258-2EFF00C34226}" destId="{F7B47BFC-EB61-494F-B98A-C2F63D7430BF}" srcOrd="2" destOrd="0" presId="urn:microsoft.com/office/officeart/2005/8/layout/orgChart1"/>
    <dgm:cxn modelId="{6946ECEC-8B40-4E79-9843-0AC63256A81B}" type="presParOf" srcId="{F7B47BFC-EB61-494F-B98A-C2F63D7430BF}" destId="{31244571-8566-4367-8217-EA9248734194}" srcOrd="0" destOrd="0" presId="urn:microsoft.com/office/officeart/2005/8/layout/orgChart1"/>
    <dgm:cxn modelId="{9831646A-FCEC-426D-A07B-E254C1DC0B11}" type="presParOf" srcId="{F7B47BFC-EB61-494F-B98A-C2F63D7430BF}" destId="{91E560E2-33B9-4067-A5AB-7087E05803D2}" srcOrd="1" destOrd="0" presId="urn:microsoft.com/office/officeart/2005/8/layout/orgChart1"/>
    <dgm:cxn modelId="{9EDC1DE1-3240-4DBE-9FFE-3E4D65B2AAB7}" type="presParOf" srcId="{91E560E2-33B9-4067-A5AB-7087E05803D2}" destId="{9A832C0C-14DD-4B31-989E-541F46042EEE}" srcOrd="0" destOrd="0" presId="urn:microsoft.com/office/officeart/2005/8/layout/orgChart1"/>
    <dgm:cxn modelId="{E073A22C-4B73-48C3-AF50-1EA386A5E844}" type="presParOf" srcId="{9A832C0C-14DD-4B31-989E-541F46042EEE}" destId="{33906B4B-CBD0-44D6-B4D8-526C37A4BF18}" srcOrd="0" destOrd="0" presId="urn:microsoft.com/office/officeart/2005/8/layout/orgChart1"/>
    <dgm:cxn modelId="{0CEFC00D-8A10-45EB-A887-6FB242D06D6B}" type="presParOf" srcId="{9A832C0C-14DD-4B31-989E-541F46042EEE}" destId="{829506E0-4F4E-45A4-9961-4B5A8A59373E}" srcOrd="1" destOrd="0" presId="urn:microsoft.com/office/officeart/2005/8/layout/orgChart1"/>
    <dgm:cxn modelId="{B93D8054-1A52-4056-AE4D-404E190E4999}" type="presParOf" srcId="{91E560E2-33B9-4067-A5AB-7087E05803D2}" destId="{53B17BFF-06F4-438A-B3C3-378A91332569}" srcOrd="1" destOrd="0" presId="urn:microsoft.com/office/officeart/2005/8/layout/orgChart1"/>
    <dgm:cxn modelId="{AC369C5F-EE75-43C8-881D-3E8790055B89}" type="presParOf" srcId="{91E560E2-33B9-4067-A5AB-7087E05803D2}" destId="{10A113D5-8B64-451B-B422-7B6765C28BDA}" srcOrd="2" destOrd="0" presId="urn:microsoft.com/office/officeart/2005/8/layout/orgChart1"/>
    <dgm:cxn modelId="{AF9C0B4C-9874-4E4E-8757-9A607AED8BA1}" type="presParOf" srcId="{F7B47BFC-EB61-494F-B98A-C2F63D7430BF}" destId="{3649B5A8-516B-4EE3-93BA-98B764017F7D}" srcOrd="2" destOrd="0" presId="urn:microsoft.com/office/officeart/2005/8/layout/orgChart1"/>
    <dgm:cxn modelId="{6FCE06E7-BAC6-4CB8-A4B1-5BB5D475BF61}" type="presParOf" srcId="{F7B47BFC-EB61-494F-B98A-C2F63D7430BF}" destId="{1C1B1187-CF0D-425B-8A82-39DC11A3417F}" srcOrd="3" destOrd="0" presId="urn:microsoft.com/office/officeart/2005/8/layout/orgChart1"/>
    <dgm:cxn modelId="{751CFAED-0290-4A84-92C0-93BA46A8A571}" type="presParOf" srcId="{1C1B1187-CF0D-425B-8A82-39DC11A3417F}" destId="{77074A30-083E-4438-B49D-8EDB230E3DB8}" srcOrd="0" destOrd="0" presId="urn:microsoft.com/office/officeart/2005/8/layout/orgChart1"/>
    <dgm:cxn modelId="{C7596912-84DD-4073-B194-6F7C8E744F5B}" type="presParOf" srcId="{77074A30-083E-4438-B49D-8EDB230E3DB8}" destId="{0F6BC8E8-D825-4EB4-A3DA-13815FDA8132}" srcOrd="0" destOrd="0" presId="urn:microsoft.com/office/officeart/2005/8/layout/orgChart1"/>
    <dgm:cxn modelId="{14B3FF64-8AD4-4C77-AF14-4BEAAF7B74BE}" type="presParOf" srcId="{77074A30-083E-4438-B49D-8EDB230E3DB8}" destId="{A7DBE75B-6CEF-4109-BDD8-98E3FB6555C3}" srcOrd="1" destOrd="0" presId="urn:microsoft.com/office/officeart/2005/8/layout/orgChart1"/>
    <dgm:cxn modelId="{D1A2D3EB-BA14-43EB-B8C4-D362B1C0D534}" type="presParOf" srcId="{1C1B1187-CF0D-425B-8A82-39DC11A3417F}" destId="{8E4D5C6B-2051-40C2-991F-AA2D1598C97E}" srcOrd="1" destOrd="0" presId="urn:microsoft.com/office/officeart/2005/8/layout/orgChart1"/>
    <dgm:cxn modelId="{5E4A0510-9795-4651-9CBF-BC8845AA8087}" type="presParOf" srcId="{1C1B1187-CF0D-425B-8A82-39DC11A3417F}" destId="{6054BB73-0517-4C78-B31A-FE765EA41C4D}" srcOrd="2" destOrd="0" presId="urn:microsoft.com/office/officeart/2005/8/layout/orgChart1"/>
    <dgm:cxn modelId="{E4D3DCA7-F2E2-4470-BEA8-432C97FC8F4F}" type="presParOf" srcId="{1453DD33-E6A4-4FFC-8F58-7D3E5D5FE7E0}" destId="{43BC3FF5-C43A-4121-9AEE-B4A3278C83C4}" srcOrd="2" destOrd="0" presId="urn:microsoft.com/office/officeart/2005/8/layout/orgChart1"/>
    <dgm:cxn modelId="{081B4DCC-B487-4971-A0CC-C961743CA4EC}" type="presParOf" srcId="{1453DD33-E6A4-4FFC-8F58-7D3E5D5FE7E0}" destId="{47D7EB97-4B57-49F0-A8AD-B8EAF68B0DA7}" srcOrd="3" destOrd="0" presId="urn:microsoft.com/office/officeart/2005/8/layout/orgChart1"/>
    <dgm:cxn modelId="{0862D758-B6C8-42B7-9997-BED4E512D0B2}" type="presParOf" srcId="{47D7EB97-4B57-49F0-A8AD-B8EAF68B0DA7}" destId="{B5775D35-5EE4-460E-A38B-046A5014E0BB}" srcOrd="0" destOrd="0" presId="urn:microsoft.com/office/officeart/2005/8/layout/orgChart1"/>
    <dgm:cxn modelId="{90A5E705-0BA2-4E58-BF26-397CC4229223}" type="presParOf" srcId="{B5775D35-5EE4-460E-A38B-046A5014E0BB}" destId="{2C76E049-6BAD-4E47-A80B-8D0C1F4A52D0}" srcOrd="0" destOrd="0" presId="urn:microsoft.com/office/officeart/2005/8/layout/orgChart1"/>
    <dgm:cxn modelId="{5685D045-C3CE-455A-BECA-D5692F45B1A0}" type="presParOf" srcId="{B5775D35-5EE4-460E-A38B-046A5014E0BB}" destId="{B1CFBCB4-5DE1-4E7C-A901-1AF15399AA9E}" srcOrd="1" destOrd="0" presId="urn:microsoft.com/office/officeart/2005/8/layout/orgChart1"/>
    <dgm:cxn modelId="{F959B3CD-B7C7-4456-A627-37921185511F}" type="presParOf" srcId="{47D7EB97-4B57-49F0-A8AD-B8EAF68B0DA7}" destId="{ECA2CA80-93BB-4BE4-A60B-692C2177DF98}" srcOrd="1" destOrd="0" presId="urn:microsoft.com/office/officeart/2005/8/layout/orgChart1"/>
    <dgm:cxn modelId="{8C5D2D73-3DD1-4855-9ED7-CA3B75BF2E82}" type="presParOf" srcId="{47D7EB97-4B57-49F0-A8AD-B8EAF68B0DA7}" destId="{B3DBAA8C-A078-42FF-B8BD-1CB862FB042C}" srcOrd="2" destOrd="0" presId="urn:microsoft.com/office/officeart/2005/8/layout/orgChart1"/>
    <dgm:cxn modelId="{1E4CF4A1-6683-4012-8AAC-55214D41C92D}" type="presParOf" srcId="{B3DBAA8C-A078-42FF-B8BD-1CB862FB042C}" destId="{FCDF8E28-31FC-4C61-BAC0-BBB685A5328C}" srcOrd="0" destOrd="0" presId="urn:microsoft.com/office/officeart/2005/8/layout/orgChart1"/>
    <dgm:cxn modelId="{219997B8-E209-4418-BCE0-5679DE527B64}" type="presParOf" srcId="{B3DBAA8C-A078-42FF-B8BD-1CB862FB042C}" destId="{6D631066-AA2C-45CB-BFE6-3D963FA259F6}" srcOrd="1" destOrd="0" presId="urn:microsoft.com/office/officeart/2005/8/layout/orgChart1"/>
    <dgm:cxn modelId="{82276551-D469-41F3-8533-D6423A190049}" type="presParOf" srcId="{6D631066-AA2C-45CB-BFE6-3D963FA259F6}" destId="{FAC4A8A8-EE53-4297-9E79-722B2C6DF07D}" srcOrd="0" destOrd="0" presId="urn:microsoft.com/office/officeart/2005/8/layout/orgChart1"/>
    <dgm:cxn modelId="{6D0704D4-0F6C-4B75-BF4B-231CD2CC45C4}" type="presParOf" srcId="{FAC4A8A8-EE53-4297-9E79-722B2C6DF07D}" destId="{1409D647-C240-41B3-AE42-76A0B074C686}" srcOrd="0" destOrd="0" presId="urn:microsoft.com/office/officeart/2005/8/layout/orgChart1"/>
    <dgm:cxn modelId="{B9F77114-19AE-4011-9FB1-B07E43D0BD56}" type="presParOf" srcId="{FAC4A8A8-EE53-4297-9E79-722B2C6DF07D}" destId="{400BA9E2-D144-431D-A21D-81365DB7B8ED}" srcOrd="1" destOrd="0" presId="urn:microsoft.com/office/officeart/2005/8/layout/orgChart1"/>
    <dgm:cxn modelId="{E12C4791-5A64-41F2-8D32-540186FBA67D}" type="presParOf" srcId="{6D631066-AA2C-45CB-BFE6-3D963FA259F6}" destId="{9ED5FA9D-42C2-4EAB-8208-347ED60C3682}" srcOrd="1" destOrd="0" presId="urn:microsoft.com/office/officeart/2005/8/layout/orgChart1"/>
    <dgm:cxn modelId="{30E0C962-9F67-4374-B170-E137E1355663}" type="presParOf" srcId="{6D631066-AA2C-45CB-BFE6-3D963FA259F6}" destId="{B100311C-6C34-45E5-BD33-599D85C703D7}" srcOrd="2" destOrd="0" presId="urn:microsoft.com/office/officeart/2005/8/layout/orgChart1"/>
    <dgm:cxn modelId="{1959E15C-6AC3-4D71-A4D0-F0DD68389F92}" type="presParOf" srcId="{B3DBAA8C-A078-42FF-B8BD-1CB862FB042C}" destId="{D3FB1B53-D8D0-4472-A09C-3AAFAB5D67C6}" srcOrd="2" destOrd="0" presId="urn:microsoft.com/office/officeart/2005/8/layout/orgChart1"/>
    <dgm:cxn modelId="{11A7E12D-07F7-441D-B4B3-5A9CFC8C591B}" type="presParOf" srcId="{B3DBAA8C-A078-42FF-B8BD-1CB862FB042C}" destId="{863449B0-57A7-4A97-83C0-FC748BA8A03D}" srcOrd="3" destOrd="0" presId="urn:microsoft.com/office/officeart/2005/8/layout/orgChart1"/>
    <dgm:cxn modelId="{2D373960-61B4-4256-8134-0A09A7B09CC3}" type="presParOf" srcId="{863449B0-57A7-4A97-83C0-FC748BA8A03D}" destId="{DFD84E4C-0ED1-4982-8878-3217228A421A}" srcOrd="0" destOrd="0" presId="urn:microsoft.com/office/officeart/2005/8/layout/orgChart1"/>
    <dgm:cxn modelId="{B5FA3C1A-C778-40E1-87DD-85E84F880C7D}" type="presParOf" srcId="{DFD84E4C-0ED1-4982-8878-3217228A421A}" destId="{A0F90E49-5843-4858-8373-0A22E3A18BC9}" srcOrd="0" destOrd="0" presId="urn:microsoft.com/office/officeart/2005/8/layout/orgChart1"/>
    <dgm:cxn modelId="{A55E5C91-446D-4A9D-B944-C1A2443AA1AC}" type="presParOf" srcId="{DFD84E4C-0ED1-4982-8878-3217228A421A}" destId="{DE88CCB0-A2A7-45E0-8CCE-2889EBA6B6AB}" srcOrd="1" destOrd="0" presId="urn:microsoft.com/office/officeart/2005/8/layout/orgChart1"/>
    <dgm:cxn modelId="{6597AB79-36EA-48DB-A6F2-6856BD49BD90}" type="presParOf" srcId="{863449B0-57A7-4A97-83C0-FC748BA8A03D}" destId="{63092B4C-AE9E-43FC-A47B-489EA7339496}" srcOrd="1" destOrd="0" presId="urn:microsoft.com/office/officeart/2005/8/layout/orgChart1"/>
    <dgm:cxn modelId="{71473E2E-6741-4384-8FDF-96B65063DB2E}" type="presParOf" srcId="{863449B0-57A7-4A97-83C0-FC748BA8A03D}" destId="{8AF298C1-B973-468A-AC64-B8C41BF62096}" srcOrd="2" destOrd="0" presId="urn:microsoft.com/office/officeart/2005/8/layout/orgChart1"/>
    <dgm:cxn modelId="{C51548E8-6B1B-49BD-9823-F6208258A048}" type="presParOf" srcId="{181C7B6D-41B7-4177-9A44-8A5ABDB638CD}" destId="{8227BBDC-1EB1-4125-BE41-8B61D99F970E}" srcOrd="2" destOrd="0" presId="urn:microsoft.com/office/officeart/2005/8/layout/orgChart1"/>
    <dgm:cxn modelId="{E1C5F70D-221E-4E33-A3AB-1BBB68D61A29}" type="presParOf" srcId="{8227BBDC-1EB1-4125-BE41-8B61D99F970E}" destId="{59227F99-8635-4284-AC53-0D3170786562}" srcOrd="0" destOrd="0" presId="urn:microsoft.com/office/officeart/2005/8/layout/orgChart1"/>
    <dgm:cxn modelId="{3F6D1AFD-53CD-4A09-9716-937B7ADE6988}" type="presParOf" srcId="{8227BBDC-1EB1-4125-BE41-8B61D99F970E}" destId="{3A90CF63-015E-4373-A151-63EA333BCAB5}" srcOrd="1" destOrd="0" presId="urn:microsoft.com/office/officeart/2005/8/layout/orgChart1"/>
    <dgm:cxn modelId="{859B4372-6BB6-4815-A78D-645E2DF9E1F0}" type="presParOf" srcId="{3A90CF63-015E-4373-A151-63EA333BCAB5}" destId="{38C9E75C-4C47-4B41-8B3F-510D20A54BEC}" srcOrd="0" destOrd="0" presId="urn:microsoft.com/office/officeart/2005/8/layout/orgChart1"/>
    <dgm:cxn modelId="{CF19C425-5AD5-4BDD-8733-FD43DA4D25C3}" type="presParOf" srcId="{38C9E75C-4C47-4B41-8B3F-510D20A54BEC}" destId="{853F24D6-063F-4ED4-B086-E4F75F6EE6C8}" srcOrd="0" destOrd="0" presId="urn:microsoft.com/office/officeart/2005/8/layout/orgChart1"/>
    <dgm:cxn modelId="{94B9F64F-6A09-4FFE-8E3A-CFACB99C4215}" type="presParOf" srcId="{38C9E75C-4C47-4B41-8B3F-510D20A54BEC}" destId="{4B889E0C-53EF-46FE-8897-D070D92B426F}" srcOrd="1" destOrd="0" presId="urn:microsoft.com/office/officeart/2005/8/layout/orgChart1"/>
    <dgm:cxn modelId="{E59AC4A3-6E1F-4C3D-A70C-A485F120CDEC}" type="presParOf" srcId="{3A90CF63-015E-4373-A151-63EA333BCAB5}" destId="{01D84E89-16DD-48CC-A00F-63BBD574AEEB}" srcOrd="1" destOrd="0" presId="urn:microsoft.com/office/officeart/2005/8/layout/orgChart1"/>
    <dgm:cxn modelId="{22D32323-D65F-4B7D-B80A-F6B13970ABC0}" type="presParOf" srcId="{3A90CF63-015E-4373-A151-63EA333BCAB5}" destId="{E6FFD667-7409-4F13-B655-AC00DFDACF66}" srcOrd="2" destOrd="0" presId="urn:microsoft.com/office/officeart/2005/8/layout/orgChart1"/>
    <dgm:cxn modelId="{E8B620AA-E73F-40CC-A5E3-42AF9A3DC557}" type="presParOf" srcId="{8227BBDC-1EB1-4125-BE41-8B61D99F970E}" destId="{30CF282D-79F2-4ACE-A07B-3813845A2A91}" srcOrd="2" destOrd="0" presId="urn:microsoft.com/office/officeart/2005/8/layout/orgChart1"/>
    <dgm:cxn modelId="{279823C5-2BFE-4FA9-BBAF-EBEADD8CCB38}" type="presParOf" srcId="{8227BBDC-1EB1-4125-BE41-8B61D99F970E}" destId="{633533AA-4546-4E01-8C1B-B30A2D0C7C80}" srcOrd="3" destOrd="0" presId="urn:microsoft.com/office/officeart/2005/8/layout/orgChart1"/>
    <dgm:cxn modelId="{3150E088-4D39-473B-B252-A264B1E0372D}" type="presParOf" srcId="{633533AA-4546-4E01-8C1B-B30A2D0C7C80}" destId="{7EE5DF22-6F02-409D-9FDA-4413DC478793}" srcOrd="0" destOrd="0" presId="urn:microsoft.com/office/officeart/2005/8/layout/orgChart1"/>
    <dgm:cxn modelId="{C099782F-7D61-4816-A59E-8BCBEF08ED6F}" type="presParOf" srcId="{7EE5DF22-6F02-409D-9FDA-4413DC478793}" destId="{B930B1B8-20A0-4FE8-B53C-3695A68EAE3A}" srcOrd="0" destOrd="0" presId="urn:microsoft.com/office/officeart/2005/8/layout/orgChart1"/>
    <dgm:cxn modelId="{E4C3DA73-7D40-4F68-B70A-7708DE3658F7}" type="presParOf" srcId="{7EE5DF22-6F02-409D-9FDA-4413DC478793}" destId="{0BE0D15D-DAAF-4CC9-BE27-3B9F1E4530B9}" srcOrd="1" destOrd="0" presId="urn:microsoft.com/office/officeart/2005/8/layout/orgChart1"/>
    <dgm:cxn modelId="{FE195557-A119-4530-93ED-2BDB9F242D26}" type="presParOf" srcId="{633533AA-4546-4E01-8C1B-B30A2D0C7C80}" destId="{05B50061-D5EE-4FD2-AB40-EB0AE0049813}" srcOrd="1" destOrd="0" presId="urn:microsoft.com/office/officeart/2005/8/layout/orgChart1"/>
    <dgm:cxn modelId="{69C1D58A-7670-457B-86F1-44935EACCE9A}" type="presParOf" srcId="{633533AA-4546-4E01-8C1B-B30A2D0C7C80}" destId="{28E745A3-C790-4B4A-843A-83F5EC03B3E1}" srcOrd="2" destOrd="0" presId="urn:microsoft.com/office/officeart/2005/8/layout/orgChart1"/>
    <dgm:cxn modelId="{96E3ACA6-EFCA-45E6-8E24-5A86FA0E3F5C}" type="presParOf" srcId="{8227BBDC-1EB1-4125-BE41-8B61D99F970E}" destId="{73117E4F-AE6F-45F4-81F4-FD85F7D3E460}" srcOrd="4" destOrd="0" presId="urn:microsoft.com/office/officeart/2005/8/layout/orgChart1"/>
    <dgm:cxn modelId="{6A91AC71-7E67-47C1-9754-DAE7B8F9A6E9}" type="presParOf" srcId="{8227BBDC-1EB1-4125-BE41-8B61D99F970E}" destId="{CA1C575F-49E9-4239-9AEE-AA03D7E13743}" srcOrd="5" destOrd="0" presId="urn:microsoft.com/office/officeart/2005/8/layout/orgChart1"/>
    <dgm:cxn modelId="{B40860C2-7328-4A62-857F-5B7A29366D55}" type="presParOf" srcId="{CA1C575F-49E9-4239-9AEE-AA03D7E13743}" destId="{194AFEB1-3ECB-4B13-8AF2-02C072A8934A}" srcOrd="0" destOrd="0" presId="urn:microsoft.com/office/officeart/2005/8/layout/orgChart1"/>
    <dgm:cxn modelId="{07D80A8B-2231-41B2-A264-5B8682BFDB24}" type="presParOf" srcId="{194AFEB1-3ECB-4B13-8AF2-02C072A8934A}" destId="{FCC5845B-B61A-4293-9DF0-9B7543EBB745}" srcOrd="0" destOrd="0" presId="urn:microsoft.com/office/officeart/2005/8/layout/orgChart1"/>
    <dgm:cxn modelId="{BBADDC4E-C122-4BE2-9C1F-46BE8960F940}" type="presParOf" srcId="{194AFEB1-3ECB-4B13-8AF2-02C072A8934A}" destId="{927E462C-5210-4BFE-85A0-F4A63FF790BD}" srcOrd="1" destOrd="0" presId="urn:microsoft.com/office/officeart/2005/8/layout/orgChart1"/>
    <dgm:cxn modelId="{6CC09C9E-B86C-4D12-AE12-ECA56645265A}" type="presParOf" srcId="{CA1C575F-49E9-4239-9AEE-AA03D7E13743}" destId="{C15DD66C-737D-42F7-815F-4EE15429AECF}" srcOrd="1" destOrd="0" presId="urn:microsoft.com/office/officeart/2005/8/layout/orgChart1"/>
    <dgm:cxn modelId="{A8F5FADF-330D-4245-B5BA-A58417099AAD}" type="presParOf" srcId="{CA1C575F-49E9-4239-9AEE-AA03D7E13743}" destId="{5B6CB248-89F4-4BC4-8B64-8957DA093F5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1249B51-688D-4083-9D2D-443B0A81C1F5}"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9AA7A2BC-0698-4D27-98A8-3B72416CD1C9}">
      <dgm:prSet/>
      <dgm:spPr/>
      <dgm:t>
        <a:bodyPr/>
        <a:lstStyle/>
        <a:p>
          <a:r>
            <a:rPr lang="en-US"/>
            <a:t>You must use a letter as the first character.</a:t>
          </a:r>
        </a:p>
      </dgm:t>
    </dgm:pt>
    <dgm:pt modelId="{96207E71-DB0B-4C6F-99F3-019BF9722034}" type="parTrans" cxnId="{3F7693E6-DFA4-4FA1-9790-21F04CD3A660}">
      <dgm:prSet/>
      <dgm:spPr/>
      <dgm:t>
        <a:bodyPr/>
        <a:lstStyle/>
        <a:p>
          <a:endParaRPr lang="en-US"/>
        </a:p>
      </dgm:t>
    </dgm:pt>
    <dgm:pt modelId="{EF632F4D-A5F4-4295-A15E-E6DF8A926C84}" type="sibTrans" cxnId="{3F7693E6-DFA4-4FA1-9790-21F04CD3A660}">
      <dgm:prSet/>
      <dgm:spPr/>
      <dgm:t>
        <a:bodyPr/>
        <a:lstStyle/>
        <a:p>
          <a:endParaRPr lang="en-US"/>
        </a:p>
      </dgm:t>
    </dgm:pt>
    <dgm:pt modelId="{5BAD987A-AE14-4A53-A444-8ACB56612E87}">
      <dgm:prSet/>
      <dgm:spPr/>
      <dgm:t>
        <a:bodyPr/>
        <a:lstStyle/>
        <a:p>
          <a:r>
            <a:rPr lang="en-US"/>
            <a:t>You can't use a space, period (.), exclamation mark (!), or the characters @, &amp;, $, # in the name.</a:t>
          </a:r>
        </a:p>
      </dgm:t>
    </dgm:pt>
    <dgm:pt modelId="{BD1DA564-427C-4EC3-923F-8B913B7DE7DC}" type="parTrans" cxnId="{B85D5C3D-57DE-42AB-A835-7DE54E46EF70}">
      <dgm:prSet/>
      <dgm:spPr/>
      <dgm:t>
        <a:bodyPr/>
        <a:lstStyle/>
        <a:p>
          <a:endParaRPr lang="en-US"/>
        </a:p>
      </dgm:t>
    </dgm:pt>
    <dgm:pt modelId="{5CEB9F20-CA66-4A79-9BA4-68FF0417B4A0}" type="sibTrans" cxnId="{B85D5C3D-57DE-42AB-A835-7DE54E46EF70}">
      <dgm:prSet/>
      <dgm:spPr/>
      <dgm:t>
        <a:bodyPr/>
        <a:lstStyle/>
        <a:p>
          <a:endParaRPr lang="en-US"/>
        </a:p>
      </dgm:t>
    </dgm:pt>
    <dgm:pt modelId="{3C7D0707-407D-41BB-B215-4E543BF7308E}">
      <dgm:prSet/>
      <dgm:spPr/>
      <dgm:t>
        <a:bodyPr/>
        <a:lstStyle/>
        <a:p>
          <a:r>
            <a:rPr lang="en-US"/>
            <a:t>Name can't exceed 255 characters in length.</a:t>
          </a:r>
        </a:p>
      </dgm:t>
    </dgm:pt>
    <dgm:pt modelId="{16B33B4B-0A06-491C-B6EA-17C3F82A2C84}" type="parTrans" cxnId="{A4B0E134-C3BC-46E3-8CE1-086B3B3AB3FB}">
      <dgm:prSet/>
      <dgm:spPr/>
      <dgm:t>
        <a:bodyPr/>
        <a:lstStyle/>
        <a:p>
          <a:endParaRPr lang="en-US"/>
        </a:p>
      </dgm:t>
    </dgm:pt>
    <dgm:pt modelId="{A62E3DBA-0A2C-4CD2-B8E7-123272B65F62}" type="sibTrans" cxnId="{A4B0E134-C3BC-46E3-8CE1-086B3B3AB3FB}">
      <dgm:prSet/>
      <dgm:spPr/>
      <dgm:t>
        <a:bodyPr/>
        <a:lstStyle/>
        <a:p>
          <a:endParaRPr lang="en-US"/>
        </a:p>
      </dgm:t>
    </dgm:pt>
    <dgm:pt modelId="{8840912C-9FB8-492E-AB19-DDCF0CB09021}">
      <dgm:prSet/>
      <dgm:spPr/>
      <dgm:t>
        <a:bodyPr/>
        <a:lstStyle/>
        <a:p>
          <a:r>
            <a:rPr lang="en-US"/>
            <a:t>You cannot use Visual Basic reserved keywords as variable name.</a:t>
          </a:r>
        </a:p>
      </dgm:t>
    </dgm:pt>
    <dgm:pt modelId="{A544ED9E-13F8-4763-9D33-1EDB107214EF}" type="parTrans" cxnId="{8806E0B0-4BB6-4361-AAAB-06E031FA9D0E}">
      <dgm:prSet/>
      <dgm:spPr/>
      <dgm:t>
        <a:bodyPr/>
        <a:lstStyle/>
        <a:p>
          <a:endParaRPr lang="en-US"/>
        </a:p>
      </dgm:t>
    </dgm:pt>
    <dgm:pt modelId="{EEDF288B-2D34-4D18-A446-683E58783AE1}" type="sibTrans" cxnId="{8806E0B0-4BB6-4361-AAAB-06E031FA9D0E}">
      <dgm:prSet/>
      <dgm:spPr/>
      <dgm:t>
        <a:bodyPr/>
        <a:lstStyle/>
        <a:p>
          <a:endParaRPr lang="en-US"/>
        </a:p>
      </dgm:t>
    </dgm:pt>
    <dgm:pt modelId="{55408307-BFBC-49DA-8F71-7CFB04C45AA0}" type="pres">
      <dgm:prSet presAssocID="{91249B51-688D-4083-9D2D-443B0A81C1F5}" presName="diagram" presStyleCnt="0">
        <dgm:presLayoutVars>
          <dgm:chPref val="1"/>
          <dgm:dir/>
          <dgm:animOne val="branch"/>
          <dgm:animLvl val="lvl"/>
          <dgm:resizeHandles/>
        </dgm:presLayoutVars>
      </dgm:prSet>
      <dgm:spPr/>
    </dgm:pt>
    <dgm:pt modelId="{75AA06F1-37D2-45E1-80E7-7AE4FA538447}" type="pres">
      <dgm:prSet presAssocID="{9AA7A2BC-0698-4D27-98A8-3B72416CD1C9}" presName="root" presStyleCnt="0"/>
      <dgm:spPr/>
    </dgm:pt>
    <dgm:pt modelId="{40E88A08-5D3F-445E-AFAB-400FF2D257D2}" type="pres">
      <dgm:prSet presAssocID="{9AA7A2BC-0698-4D27-98A8-3B72416CD1C9}" presName="rootComposite" presStyleCnt="0"/>
      <dgm:spPr/>
    </dgm:pt>
    <dgm:pt modelId="{22FA7736-47EF-4822-B9F9-B160BF404FC6}" type="pres">
      <dgm:prSet presAssocID="{9AA7A2BC-0698-4D27-98A8-3B72416CD1C9}" presName="rootText" presStyleLbl="node1" presStyleIdx="0" presStyleCnt="4"/>
      <dgm:spPr/>
    </dgm:pt>
    <dgm:pt modelId="{88F005F8-56AE-4B43-A4E3-80849B51223B}" type="pres">
      <dgm:prSet presAssocID="{9AA7A2BC-0698-4D27-98A8-3B72416CD1C9}" presName="rootConnector" presStyleLbl="node1" presStyleIdx="0" presStyleCnt="4"/>
      <dgm:spPr/>
    </dgm:pt>
    <dgm:pt modelId="{E9396578-3725-4FC3-A9E0-35DD263795BF}" type="pres">
      <dgm:prSet presAssocID="{9AA7A2BC-0698-4D27-98A8-3B72416CD1C9}" presName="childShape" presStyleCnt="0"/>
      <dgm:spPr/>
    </dgm:pt>
    <dgm:pt modelId="{DBE8408B-42A3-482B-B7F6-65B6300DFA8E}" type="pres">
      <dgm:prSet presAssocID="{5BAD987A-AE14-4A53-A444-8ACB56612E87}" presName="root" presStyleCnt="0"/>
      <dgm:spPr/>
    </dgm:pt>
    <dgm:pt modelId="{5DF3CC91-604B-4155-A4DF-21F5FBB0B1FC}" type="pres">
      <dgm:prSet presAssocID="{5BAD987A-AE14-4A53-A444-8ACB56612E87}" presName="rootComposite" presStyleCnt="0"/>
      <dgm:spPr/>
    </dgm:pt>
    <dgm:pt modelId="{063E4C38-FAC0-4E4B-8434-482B43C6E652}" type="pres">
      <dgm:prSet presAssocID="{5BAD987A-AE14-4A53-A444-8ACB56612E87}" presName="rootText" presStyleLbl="node1" presStyleIdx="1" presStyleCnt="4"/>
      <dgm:spPr/>
    </dgm:pt>
    <dgm:pt modelId="{45ED7E48-9040-4EAF-8563-AF224A2B6CC4}" type="pres">
      <dgm:prSet presAssocID="{5BAD987A-AE14-4A53-A444-8ACB56612E87}" presName="rootConnector" presStyleLbl="node1" presStyleIdx="1" presStyleCnt="4"/>
      <dgm:spPr/>
    </dgm:pt>
    <dgm:pt modelId="{349C55A9-CDC1-4D8E-83AC-10B3B4D646E3}" type="pres">
      <dgm:prSet presAssocID="{5BAD987A-AE14-4A53-A444-8ACB56612E87}" presName="childShape" presStyleCnt="0"/>
      <dgm:spPr/>
    </dgm:pt>
    <dgm:pt modelId="{88502EFD-F544-44E5-B3DC-8E66DDC00466}" type="pres">
      <dgm:prSet presAssocID="{3C7D0707-407D-41BB-B215-4E543BF7308E}" presName="root" presStyleCnt="0"/>
      <dgm:spPr/>
    </dgm:pt>
    <dgm:pt modelId="{45E8ABE7-8435-4EDD-B7FB-EE664244E809}" type="pres">
      <dgm:prSet presAssocID="{3C7D0707-407D-41BB-B215-4E543BF7308E}" presName="rootComposite" presStyleCnt="0"/>
      <dgm:spPr/>
    </dgm:pt>
    <dgm:pt modelId="{1BB01234-E04C-48D2-ACC8-FF616674AE06}" type="pres">
      <dgm:prSet presAssocID="{3C7D0707-407D-41BB-B215-4E543BF7308E}" presName="rootText" presStyleLbl="node1" presStyleIdx="2" presStyleCnt="4"/>
      <dgm:spPr/>
    </dgm:pt>
    <dgm:pt modelId="{56DE6593-E2B9-48F9-B340-EEE05337AE30}" type="pres">
      <dgm:prSet presAssocID="{3C7D0707-407D-41BB-B215-4E543BF7308E}" presName="rootConnector" presStyleLbl="node1" presStyleIdx="2" presStyleCnt="4"/>
      <dgm:spPr/>
    </dgm:pt>
    <dgm:pt modelId="{99366E16-60CD-490D-818B-FFB915CAFD67}" type="pres">
      <dgm:prSet presAssocID="{3C7D0707-407D-41BB-B215-4E543BF7308E}" presName="childShape" presStyleCnt="0"/>
      <dgm:spPr/>
    </dgm:pt>
    <dgm:pt modelId="{490323C0-7BB9-4AFD-8248-7D601EFB502E}" type="pres">
      <dgm:prSet presAssocID="{8840912C-9FB8-492E-AB19-DDCF0CB09021}" presName="root" presStyleCnt="0"/>
      <dgm:spPr/>
    </dgm:pt>
    <dgm:pt modelId="{0A44906B-B57C-4CD5-9CFA-44B37FEB169C}" type="pres">
      <dgm:prSet presAssocID="{8840912C-9FB8-492E-AB19-DDCF0CB09021}" presName="rootComposite" presStyleCnt="0"/>
      <dgm:spPr/>
    </dgm:pt>
    <dgm:pt modelId="{598844CD-A995-4703-9FC4-903391F6BDAF}" type="pres">
      <dgm:prSet presAssocID="{8840912C-9FB8-492E-AB19-DDCF0CB09021}" presName="rootText" presStyleLbl="node1" presStyleIdx="3" presStyleCnt="4"/>
      <dgm:spPr/>
    </dgm:pt>
    <dgm:pt modelId="{EC3EC681-957C-4323-A8FF-46348D2D638B}" type="pres">
      <dgm:prSet presAssocID="{8840912C-9FB8-492E-AB19-DDCF0CB09021}" presName="rootConnector" presStyleLbl="node1" presStyleIdx="3" presStyleCnt="4"/>
      <dgm:spPr/>
    </dgm:pt>
    <dgm:pt modelId="{8DB2F617-FBFD-4A03-81FA-62748552BD17}" type="pres">
      <dgm:prSet presAssocID="{8840912C-9FB8-492E-AB19-DDCF0CB09021}" presName="childShape" presStyleCnt="0"/>
      <dgm:spPr/>
    </dgm:pt>
  </dgm:ptLst>
  <dgm:cxnLst>
    <dgm:cxn modelId="{A0735B29-5C58-4E8E-ABAD-E2AA416D3C92}" type="presOf" srcId="{8840912C-9FB8-492E-AB19-DDCF0CB09021}" destId="{598844CD-A995-4703-9FC4-903391F6BDAF}" srcOrd="0" destOrd="0" presId="urn:microsoft.com/office/officeart/2005/8/layout/hierarchy3"/>
    <dgm:cxn modelId="{A4B0E134-C3BC-46E3-8CE1-086B3B3AB3FB}" srcId="{91249B51-688D-4083-9D2D-443B0A81C1F5}" destId="{3C7D0707-407D-41BB-B215-4E543BF7308E}" srcOrd="2" destOrd="0" parTransId="{16B33B4B-0A06-491C-B6EA-17C3F82A2C84}" sibTransId="{A62E3DBA-0A2C-4CD2-B8E7-123272B65F62}"/>
    <dgm:cxn modelId="{F22B6939-BAE2-41B9-B466-EBC630A49EEA}" type="presOf" srcId="{5BAD987A-AE14-4A53-A444-8ACB56612E87}" destId="{063E4C38-FAC0-4E4B-8434-482B43C6E652}" srcOrd="0" destOrd="0" presId="urn:microsoft.com/office/officeart/2005/8/layout/hierarchy3"/>
    <dgm:cxn modelId="{B85D5C3D-57DE-42AB-A835-7DE54E46EF70}" srcId="{91249B51-688D-4083-9D2D-443B0A81C1F5}" destId="{5BAD987A-AE14-4A53-A444-8ACB56612E87}" srcOrd="1" destOrd="0" parTransId="{BD1DA564-427C-4EC3-923F-8B913B7DE7DC}" sibTransId="{5CEB9F20-CA66-4A79-9BA4-68FF0417B4A0}"/>
    <dgm:cxn modelId="{BEBB7140-2A58-468F-BBF6-2CC7A1E025B7}" type="presOf" srcId="{9AA7A2BC-0698-4D27-98A8-3B72416CD1C9}" destId="{22FA7736-47EF-4822-B9F9-B160BF404FC6}" srcOrd="0" destOrd="0" presId="urn:microsoft.com/office/officeart/2005/8/layout/hierarchy3"/>
    <dgm:cxn modelId="{80767270-4D82-494E-A580-4728968C6657}" type="presOf" srcId="{3C7D0707-407D-41BB-B215-4E543BF7308E}" destId="{1BB01234-E04C-48D2-ACC8-FF616674AE06}" srcOrd="0" destOrd="0" presId="urn:microsoft.com/office/officeart/2005/8/layout/hierarchy3"/>
    <dgm:cxn modelId="{5610AB51-D24E-45E6-A3CB-AD2E5FBD0FA7}" type="presOf" srcId="{9AA7A2BC-0698-4D27-98A8-3B72416CD1C9}" destId="{88F005F8-56AE-4B43-A4E3-80849B51223B}" srcOrd="1" destOrd="0" presId="urn:microsoft.com/office/officeart/2005/8/layout/hierarchy3"/>
    <dgm:cxn modelId="{DF04F68E-FD05-453E-AEA9-1BEF985A28FB}" type="presOf" srcId="{8840912C-9FB8-492E-AB19-DDCF0CB09021}" destId="{EC3EC681-957C-4323-A8FF-46348D2D638B}" srcOrd="1" destOrd="0" presId="urn:microsoft.com/office/officeart/2005/8/layout/hierarchy3"/>
    <dgm:cxn modelId="{3B454596-821F-4844-812B-6D9216BF847F}" type="presOf" srcId="{3C7D0707-407D-41BB-B215-4E543BF7308E}" destId="{56DE6593-E2B9-48F9-B340-EEE05337AE30}" srcOrd="1" destOrd="0" presId="urn:microsoft.com/office/officeart/2005/8/layout/hierarchy3"/>
    <dgm:cxn modelId="{8806E0B0-4BB6-4361-AAAB-06E031FA9D0E}" srcId="{91249B51-688D-4083-9D2D-443B0A81C1F5}" destId="{8840912C-9FB8-492E-AB19-DDCF0CB09021}" srcOrd="3" destOrd="0" parTransId="{A544ED9E-13F8-4763-9D33-1EDB107214EF}" sibTransId="{EEDF288B-2D34-4D18-A446-683E58783AE1}"/>
    <dgm:cxn modelId="{173D8BE1-289A-4261-8881-FE19129CE5C5}" type="presOf" srcId="{91249B51-688D-4083-9D2D-443B0A81C1F5}" destId="{55408307-BFBC-49DA-8F71-7CFB04C45AA0}" srcOrd="0" destOrd="0" presId="urn:microsoft.com/office/officeart/2005/8/layout/hierarchy3"/>
    <dgm:cxn modelId="{3F7693E6-DFA4-4FA1-9790-21F04CD3A660}" srcId="{91249B51-688D-4083-9D2D-443B0A81C1F5}" destId="{9AA7A2BC-0698-4D27-98A8-3B72416CD1C9}" srcOrd="0" destOrd="0" parTransId="{96207E71-DB0B-4C6F-99F3-019BF9722034}" sibTransId="{EF632F4D-A5F4-4295-A15E-E6DF8A926C84}"/>
    <dgm:cxn modelId="{FB92B9EF-AF3B-4664-8E25-BDC40050F3D1}" type="presOf" srcId="{5BAD987A-AE14-4A53-A444-8ACB56612E87}" destId="{45ED7E48-9040-4EAF-8563-AF224A2B6CC4}" srcOrd="1" destOrd="0" presId="urn:microsoft.com/office/officeart/2005/8/layout/hierarchy3"/>
    <dgm:cxn modelId="{A79032CC-A645-4D89-868B-6CB624D63CD6}" type="presParOf" srcId="{55408307-BFBC-49DA-8F71-7CFB04C45AA0}" destId="{75AA06F1-37D2-45E1-80E7-7AE4FA538447}" srcOrd="0" destOrd="0" presId="urn:microsoft.com/office/officeart/2005/8/layout/hierarchy3"/>
    <dgm:cxn modelId="{5FFF6AE2-6CCA-453C-983E-DC3E663268EC}" type="presParOf" srcId="{75AA06F1-37D2-45E1-80E7-7AE4FA538447}" destId="{40E88A08-5D3F-445E-AFAB-400FF2D257D2}" srcOrd="0" destOrd="0" presId="urn:microsoft.com/office/officeart/2005/8/layout/hierarchy3"/>
    <dgm:cxn modelId="{793EDBD0-C50F-4AA2-9E0A-2EC59EB05AC5}" type="presParOf" srcId="{40E88A08-5D3F-445E-AFAB-400FF2D257D2}" destId="{22FA7736-47EF-4822-B9F9-B160BF404FC6}" srcOrd="0" destOrd="0" presId="urn:microsoft.com/office/officeart/2005/8/layout/hierarchy3"/>
    <dgm:cxn modelId="{7BA1250E-EF58-41E6-B190-0366C634274A}" type="presParOf" srcId="{40E88A08-5D3F-445E-AFAB-400FF2D257D2}" destId="{88F005F8-56AE-4B43-A4E3-80849B51223B}" srcOrd="1" destOrd="0" presId="urn:microsoft.com/office/officeart/2005/8/layout/hierarchy3"/>
    <dgm:cxn modelId="{4626BBA6-1EA2-4C0F-A278-E2E06B60B0C5}" type="presParOf" srcId="{75AA06F1-37D2-45E1-80E7-7AE4FA538447}" destId="{E9396578-3725-4FC3-A9E0-35DD263795BF}" srcOrd="1" destOrd="0" presId="urn:microsoft.com/office/officeart/2005/8/layout/hierarchy3"/>
    <dgm:cxn modelId="{C1C96AC9-6A6D-44CA-A047-1E44A6968E8E}" type="presParOf" srcId="{55408307-BFBC-49DA-8F71-7CFB04C45AA0}" destId="{DBE8408B-42A3-482B-B7F6-65B6300DFA8E}" srcOrd="1" destOrd="0" presId="urn:microsoft.com/office/officeart/2005/8/layout/hierarchy3"/>
    <dgm:cxn modelId="{BDE695CC-061D-48B7-A83B-30DBB844DBE2}" type="presParOf" srcId="{DBE8408B-42A3-482B-B7F6-65B6300DFA8E}" destId="{5DF3CC91-604B-4155-A4DF-21F5FBB0B1FC}" srcOrd="0" destOrd="0" presId="urn:microsoft.com/office/officeart/2005/8/layout/hierarchy3"/>
    <dgm:cxn modelId="{AA342307-6E43-4A30-8668-B8989A890000}" type="presParOf" srcId="{5DF3CC91-604B-4155-A4DF-21F5FBB0B1FC}" destId="{063E4C38-FAC0-4E4B-8434-482B43C6E652}" srcOrd="0" destOrd="0" presId="urn:microsoft.com/office/officeart/2005/8/layout/hierarchy3"/>
    <dgm:cxn modelId="{7FAE4A2A-A31B-4B62-95AA-001D7185F5DA}" type="presParOf" srcId="{5DF3CC91-604B-4155-A4DF-21F5FBB0B1FC}" destId="{45ED7E48-9040-4EAF-8563-AF224A2B6CC4}" srcOrd="1" destOrd="0" presId="urn:microsoft.com/office/officeart/2005/8/layout/hierarchy3"/>
    <dgm:cxn modelId="{FE786740-8B18-4166-B888-FE0042D90A4A}" type="presParOf" srcId="{DBE8408B-42A3-482B-B7F6-65B6300DFA8E}" destId="{349C55A9-CDC1-4D8E-83AC-10B3B4D646E3}" srcOrd="1" destOrd="0" presId="urn:microsoft.com/office/officeart/2005/8/layout/hierarchy3"/>
    <dgm:cxn modelId="{4BD3992F-E49B-40B3-9556-5289B3622FAB}" type="presParOf" srcId="{55408307-BFBC-49DA-8F71-7CFB04C45AA0}" destId="{88502EFD-F544-44E5-B3DC-8E66DDC00466}" srcOrd="2" destOrd="0" presId="urn:microsoft.com/office/officeart/2005/8/layout/hierarchy3"/>
    <dgm:cxn modelId="{17DEA04D-0DA1-434C-B92F-23296E35514C}" type="presParOf" srcId="{88502EFD-F544-44E5-B3DC-8E66DDC00466}" destId="{45E8ABE7-8435-4EDD-B7FB-EE664244E809}" srcOrd="0" destOrd="0" presId="urn:microsoft.com/office/officeart/2005/8/layout/hierarchy3"/>
    <dgm:cxn modelId="{59B37389-DC9A-408A-8016-D8367EFA1083}" type="presParOf" srcId="{45E8ABE7-8435-4EDD-B7FB-EE664244E809}" destId="{1BB01234-E04C-48D2-ACC8-FF616674AE06}" srcOrd="0" destOrd="0" presId="urn:microsoft.com/office/officeart/2005/8/layout/hierarchy3"/>
    <dgm:cxn modelId="{94F2F826-2349-4CB5-BF09-68DF35B83FC8}" type="presParOf" srcId="{45E8ABE7-8435-4EDD-B7FB-EE664244E809}" destId="{56DE6593-E2B9-48F9-B340-EEE05337AE30}" srcOrd="1" destOrd="0" presId="urn:microsoft.com/office/officeart/2005/8/layout/hierarchy3"/>
    <dgm:cxn modelId="{81E1565B-3608-418A-928B-D9EC8475F94B}" type="presParOf" srcId="{88502EFD-F544-44E5-B3DC-8E66DDC00466}" destId="{99366E16-60CD-490D-818B-FFB915CAFD67}" srcOrd="1" destOrd="0" presId="urn:microsoft.com/office/officeart/2005/8/layout/hierarchy3"/>
    <dgm:cxn modelId="{C6647D10-30F4-4E10-855E-46CF0AD5C4B3}" type="presParOf" srcId="{55408307-BFBC-49DA-8F71-7CFB04C45AA0}" destId="{490323C0-7BB9-4AFD-8248-7D601EFB502E}" srcOrd="3" destOrd="0" presId="urn:microsoft.com/office/officeart/2005/8/layout/hierarchy3"/>
    <dgm:cxn modelId="{6F9EEABC-DB13-454E-B0DD-43B2F4801A58}" type="presParOf" srcId="{490323C0-7BB9-4AFD-8248-7D601EFB502E}" destId="{0A44906B-B57C-4CD5-9CFA-44B37FEB169C}" srcOrd="0" destOrd="0" presId="urn:microsoft.com/office/officeart/2005/8/layout/hierarchy3"/>
    <dgm:cxn modelId="{4723BA7E-C833-4F4C-AED3-A999B53A34D9}" type="presParOf" srcId="{0A44906B-B57C-4CD5-9CFA-44B37FEB169C}" destId="{598844CD-A995-4703-9FC4-903391F6BDAF}" srcOrd="0" destOrd="0" presId="urn:microsoft.com/office/officeart/2005/8/layout/hierarchy3"/>
    <dgm:cxn modelId="{1590B97A-AAA9-4AB0-8755-67C3F9A40EAA}" type="presParOf" srcId="{0A44906B-B57C-4CD5-9CFA-44B37FEB169C}" destId="{EC3EC681-957C-4323-A8FF-46348D2D638B}" srcOrd="1" destOrd="0" presId="urn:microsoft.com/office/officeart/2005/8/layout/hierarchy3"/>
    <dgm:cxn modelId="{BD2DBFDF-5379-48A6-8D47-D767F04EE528}" type="presParOf" srcId="{490323C0-7BB9-4AFD-8248-7D601EFB502E}" destId="{8DB2F617-FBFD-4A03-81FA-62748552BD1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A1B06C-2833-4495-88F5-7D033550D413}" type="doc">
      <dgm:prSet loTypeId="urn:microsoft.com/office/officeart/2016/7/layout/VerticalHollowActionList" loCatId="List" qsTypeId="urn:microsoft.com/office/officeart/2005/8/quickstyle/simple4" qsCatId="simple" csTypeId="urn:microsoft.com/office/officeart/2005/8/colors/accent1_2" csCatId="accent1"/>
      <dgm:spPr/>
      <dgm:t>
        <a:bodyPr/>
        <a:lstStyle/>
        <a:p>
          <a:endParaRPr lang="en-US"/>
        </a:p>
      </dgm:t>
    </dgm:pt>
    <dgm:pt modelId="{D0F56D26-E8DF-4B7F-A932-DE6201E9E76E}">
      <dgm:prSet/>
      <dgm:spPr/>
      <dgm:t>
        <a:bodyPr/>
        <a:lstStyle/>
        <a:p>
          <a:r>
            <a:rPr lang="en-US"/>
            <a:t>Let</a:t>
          </a:r>
        </a:p>
      </dgm:t>
    </dgm:pt>
    <dgm:pt modelId="{97F4EFC0-F013-4FF9-876C-9237A469841A}" type="parTrans" cxnId="{798AA6B8-D208-4177-9BD9-CF869FA85F3F}">
      <dgm:prSet/>
      <dgm:spPr/>
      <dgm:t>
        <a:bodyPr/>
        <a:lstStyle/>
        <a:p>
          <a:endParaRPr lang="en-US"/>
        </a:p>
      </dgm:t>
    </dgm:pt>
    <dgm:pt modelId="{013163AB-760F-4164-98C5-45475C16828A}" type="sibTrans" cxnId="{798AA6B8-D208-4177-9BD9-CF869FA85F3F}">
      <dgm:prSet/>
      <dgm:spPr/>
      <dgm:t>
        <a:bodyPr/>
        <a:lstStyle/>
        <a:p>
          <a:endParaRPr lang="en-US"/>
        </a:p>
      </dgm:t>
    </dgm:pt>
    <dgm:pt modelId="{DF9641EA-75BE-4A79-8D17-82AE1D7FFCAB}">
      <dgm:prSet/>
      <dgm:spPr/>
      <dgm:t>
        <a:bodyPr/>
        <a:lstStyle/>
        <a:p>
          <a:r>
            <a:rPr lang="en-US"/>
            <a:t>Let us see an example to understand why variable required</a:t>
          </a:r>
        </a:p>
      </dgm:t>
    </dgm:pt>
    <dgm:pt modelId="{79BFB441-A65C-4A2F-B808-5E178421C7CF}" type="parTrans" cxnId="{64288E76-F54B-48E5-A804-35F7FEE4C78E}">
      <dgm:prSet/>
      <dgm:spPr/>
      <dgm:t>
        <a:bodyPr/>
        <a:lstStyle/>
        <a:p>
          <a:endParaRPr lang="en-US"/>
        </a:p>
      </dgm:t>
    </dgm:pt>
    <dgm:pt modelId="{F0CEEDE5-4CFF-4B57-A47B-2EC775A2F6BB}" type="sibTrans" cxnId="{64288E76-F54B-48E5-A804-35F7FEE4C78E}">
      <dgm:prSet/>
      <dgm:spPr/>
      <dgm:t>
        <a:bodyPr/>
        <a:lstStyle/>
        <a:p>
          <a:endParaRPr lang="en-US"/>
        </a:p>
      </dgm:t>
    </dgm:pt>
    <dgm:pt modelId="{9045581D-3E83-40B8-BADE-65F3A09ED4EF}">
      <dgm:prSet/>
      <dgm:spPr/>
      <dgm:t>
        <a:bodyPr/>
        <a:lstStyle/>
        <a:p>
          <a:r>
            <a:rPr lang="en-US"/>
            <a:t>Create</a:t>
          </a:r>
        </a:p>
      </dgm:t>
    </dgm:pt>
    <dgm:pt modelId="{6D811008-5844-457B-94B0-69C392922985}" type="parTrans" cxnId="{389E978F-8313-423D-BF2B-9781E31686DA}">
      <dgm:prSet/>
      <dgm:spPr/>
      <dgm:t>
        <a:bodyPr/>
        <a:lstStyle/>
        <a:p>
          <a:endParaRPr lang="en-US"/>
        </a:p>
      </dgm:t>
    </dgm:pt>
    <dgm:pt modelId="{A00DDEC0-B56E-4BD3-AF4D-D69D5F836879}" type="sibTrans" cxnId="{389E978F-8313-423D-BF2B-9781E31686DA}">
      <dgm:prSet/>
      <dgm:spPr/>
      <dgm:t>
        <a:bodyPr/>
        <a:lstStyle/>
        <a:p>
          <a:endParaRPr lang="en-US"/>
        </a:p>
      </dgm:t>
    </dgm:pt>
    <dgm:pt modelId="{EBC26DB6-E847-4079-87BC-000462EF5A62}">
      <dgm:prSet/>
      <dgm:spPr/>
      <dgm:t>
        <a:bodyPr/>
        <a:lstStyle/>
        <a:p>
          <a:r>
            <a:rPr lang="en-US"/>
            <a:t>Create a multiplication Table, without Variable and with Variable</a:t>
          </a:r>
        </a:p>
      </dgm:t>
    </dgm:pt>
    <dgm:pt modelId="{C29CD513-FBE5-4C93-9706-9B2FF0B4157D}" type="parTrans" cxnId="{5F70302E-1650-4F8F-9E27-CB7678E566EA}">
      <dgm:prSet/>
      <dgm:spPr/>
      <dgm:t>
        <a:bodyPr/>
        <a:lstStyle/>
        <a:p>
          <a:endParaRPr lang="en-US"/>
        </a:p>
      </dgm:t>
    </dgm:pt>
    <dgm:pt modelId="{6A655D4E-05A6-4F83-8F07-B55F5672C2EE}" type="sibTrans" cxnId="{5F70302E-1650-4F8F-9E27-CB7678E566EA}">
      <dgm:prSet/>
      <dgm:spPr/>
      <dgm:t>
        <a:bodyPr/>
        <a:lstStyle/>
        <a:p>
          <a:endParaRPr lang="en-US"/>
        </a:p>
      </dgm:t>
    </dgm:pt>
    <dgm:pt modelId="{AAC759AD-5EEA-44FA-A729-DE6AD5990EF1}">
      <dgm:prSet/>
      <dgm:spPr/>
      <dgm:t>
        <a:bodyPr/>
        <a:lstStyle/>
        <a:p>
          <a:r>
            <a:rPr lang="en-US"/>
            <a:t>Option</a:t>
          </a:r>
        </a:p>
      </dgm:t>
    </dgm:pt>
    <dgm:pt modelId="{8E89B467-9CA7-47BE-BF5B-CA795953327A}" type="parTrans" cxnId="{600BCF4C-DA57-49F8-8190-0855452D2B39}">
      <dgm:prSet/>
      <dgm:spPr/>
      <dgm:t>
        <a:bodyPr/>
        <a:lstStyle/>
        <a:p>
          <a:endParaRPr lang="en-US"/>
        </a:p>
      </dgm:t>
    </dgm:pt>
    <dgm:pt modelId="{C02977A2-3A4F-48E5-ABBC-DB265DD0D277}" type="sibTrans" cxnId="{600BCF4C-DA57-49F8-8190-0855452D2B39}">
      <dgm:prSet/>
      <dgm:spPr/>
      <dgm:t>
        <a:bodyPr/>
        <a:lstStyle/>
        <a:p>
          <a:endParaRPr lang="en-US"/>
        </a:p>
      </dgm:t>
    </dgm:pt>
    <dgm:pt modelId="{8F40CB6F-171E-43AE-B0A1-1367C8427230}">
      <dgm:prSet/>
      <dgm:spPr/>
      <dgm:t>
        <a:bodyPr/>
        <a:lstStyle/>
        <a:p>
          <a:r>
            <a:rPr lang="en-US"/>
            <a:t>Option Explicit – Why required</a:t>
          </a:r>
        </a:p>
      </dgm:t>
    </dgm:pt>
    <dgm:pt modelId="{732A9278-CA68-4A5D-96B6-8BB29BC544FA}" type="parTrans" cxnId="{697602F3-12F8-4E10-AACC-334C1FC8E1F1}">
      <dgm:prSet/>
      <dgm:spPr/>
      <dgm:t>
        <a:bodyPr/>
        <a:lstStyle/>
        <a:p>
          <a:endParaRPr lang="en-US"/>
        </a:p>
      </dgm:t>
    </dgm:pt>
    <dgm:pt modelId="{3D91796E-CFD5-42CB-804E-EBE8BF5B67DF}" type="sibTrans" cxnId="{697602F3-12F8-4E10-AACC-334C1FC8E1F1}">
      <dgm:prSet/>
      <dgm:spPr/>
      <dgm:t>
        <a:bodyPr/>
        <a:lstStyle/>
        <a:p>
          <a:endParaRPr lang="en-US"/>
        </a:p>
      </dgm:t>
    </dgm:pt>
    <dgm:pt modelId="{69468744-F968-461C-BB6E-136B03465038}" type="pres">
      <dgm:prSet presAssocID="{75A1B06C-2833-4495-88F5-7D033550D413}" presName="Name0" presStyleCnt="0">
        <dgm:presLayoutVars>
          <dgm:dir/>
          <dgm:animLvl val="lvl"/>
          <dgm:resizeHandles val="exact"/>
        </dgm:presLayoutVars>
      </dgm:prSet>
      <dgm:spPr/>
    </dgm:pt>
    <dgm:pt modelId="{4B65BA7F-EF6F-447A-86F8-F604F0862836}" type="pres">
      <dgm:prSet presAssocID="{D0F56D26-E8DF-4B7F-A932-DE6201E9E76E}" presName="linNode" presStyleCnt="0"/>
      <dgm:spPr/>
    </dgm:pt>
    <dgm:pt modelId="{15C29E87-BE6F-4B2C-B55E-3BEEA560706B}" type="pres">
      <dgm:prSet presAssocID="{D0F56D26-E8DF-4B7F-A932-DE6201E9E76E}" presName="parentText" presStyleLbl="solidFgAcc1" presStyleIdx="0" presStyleCnt="3">
        <dgm:presLayoutVars>
          <dgm:chMax val="1"/>
          <dgm:bulletEnabled/>
        </dgm:presLayoutVars>
      </dgm:prSet>
      <dgm:spPr/>
    </dgm:pt>
    <dgm:pt modelId="{44CDDA7D-0191-451F-913F-F301276F72AD}" type="pres">
      <dgm:prSet presAssocID="{D0F56D26-E8DF-4B7F-A932-DE6201E9E76E}" presName="descendantText" presStyleLbl="alignNode1" presStyleIdx="0" presStyleCnt="3">
        <dgm:presLayoutVars>
          <dgm:bulletEnabled/>
        </dgm:presLayoutVars>
      </dgm:prSet>
      <dgm:spPr/>
    </dgm:pt>
    <dgm:pt modelId="{479BF3E8-DE7E-4878-96F8-F0976D855BCA}" type="pres">
      <dgm:prSet presAssocID="{013163AB-760F-4164-98C5-45475C16828A}" presName="sp" presStyleCnt="0"/>
      <dgm:spPr/>
    </dgm:pt>
    <dgm:pt modelId="{2082D58B-3048-4409-87FD-364D80945BE6}" type="pres">
      <dgm:prSet presAssocID="{9045581D-3E83-40B8-BADE-65F3A09ED4EF}" presName="linNode" presStyleCnt="0"/>
      <dgm:spPr/>
    </dgm:pt>
    <dgm:pt modelId="{F31D5738-70D7-489B-A174-D6236D377AA7}" type="pres">
      <dgm:prSet presAssocID="{9045581D-3E83-40B8-BADE-65F3A09ED4EF}" presName="parentText" presStyleLbl="solidFgAcc1" presStyleIdx="1" presStyleCnt="3">
        <dgm:presLayoutVars>
          <dgm:chMax val="1"/>
          <dgm:bulletEnabled/>
        </dgm:presLayoutVars>
      </dgm:prSet>
      <dgm:spPr/>
    </dgm:pt>
    <dgm:pt modelId="{93D5C784-A778-4955-B80C-3AA19851573C}" type="pres">
      <dgm:prSet presAssocID="{9045581D-3E83-40B8-BADE-65F3A09ED4EF}" presName="descendantText" presStyleLbl="alignNode1" presStyleIdx="1" presStyleCnt="3">
        <dgm:presLayoutVars>
          <dgm:bulletEnabled/>
        </dgm:presLayoutVars>
      </dgm:prSet>
      <dgm:spPr/>
    </dgm:pt>
    <dgm:pt modelId="{897A412F-ED7D-4D87-8D77-8CCF86FE2067}" type="pres">
      <dgm:prSet presAssocID="{A00DDEC0-B56E-4BD3-AF4D-D69D5F836879}" presName="sp" presStyleCnt="0"/>
      <dgm:spPr/>
    </dgm:pt>
    <dgm:pt modelId="{A42DE30E-0122-469B-80A4-488736C52A4E}" type="pres">
      <dgm:prSet presAssocID="{AAC759AD-5EEA-44FA-A729-DE6AD5990EF1}" presName="linNode" presStyleCnt="0"/>
      <dgm:spPr/>
    </dgm:pt>
    <dgm:pt modelId="{8F7A319A-5E48-432B-8265-722E74A8B5DC}" type="pres">
      <dgm:prSet presAssocID="{AAC759AD-5EEA-44FA-A729-DE6AD5990EF1}" presName="parentText" presStyleLbl="solidFgAcc1" presStyleIdx="2" presStyleCnt="3">
        <dgm:presLayoutVars>
          <dgm:chMax val="1"/>
          <dgm:bulletEnabled/>
        </dgm:presLayoutVars>
      </dgm:prSet>
      <dgm:spPr/>
    </dgm:pt>
    <dgm:pt modelId="{01FB7F3C-7E52-4C53-9E05-3A024FECB746}" type="pres">
      <dgm:prSet presAssocID="{AAC759AD-5EEA-44FA-A729-DE6AD5990EF1}" presName="descendantText" presStyleLbl="alignNode1" presStyleIdx="2" presStyleCnt="3">
        <dgm:presLayoutVars>
          <dgm:bulletEnabled/>
        </dgm:presLayoutVars>
      </dgm:prSet>
      <dgm:spPr/>
    </dgm:pt>
  </dgm:ptLst>
  <dgm:cxnLst>
    <dgm:cxn modelId="{F448AC1D-CDBF-4CAA-A62C-544992D708EE}" type="presOf" srcId="{AAC759AD-5EEA-44FA-A729-DE6AD5990EF1}" destId="{8F7A319A-5E48-432B-8265-722E74A8B5DC}" srcOrd="0" destOrd="0" presId="urn:microsoft.com/office/officeart/2016/7/layout/VerticalHollowActionList"/>
    <dgm:cxn modelId="{5F70302E-1650-4F8F-9E27-CB7678E566EA}" srcId="{9045581D-3E83-40B8-BADE-65F3A09ED4EF}" destId="{EBC26DB6-E847-4079-87BC-000462EF5A62}" srcOrd="0" destOrd="0" parTransId="{C29CD513-FBE5-4C93-9706-9B2FF0B4157D}" sibTransId="{6A655D4E-05A6-4F83-8F07-B55F5672C2EE}"/>
    <dgm:cxn modelId="{BD7FA33B-AFF1-4BFB-9D25-796E98B4AEED}" type="presOf" srcId="{D0F56D26-E8DF-4B7F-A932-DE6201E9E76E}" destId="{15C29E87-BE6F-4B2C-B55E-3BEEA560706B}" srcOrd="0" destOrd="0" presId="urn:microsoft.com/office/officeart/2016/7/layout/VerticalHollowActionList"/>
    <dgm:cxn modelId="{600BCF4C-DA57-49F8-8190-0855452D2B39}" srcId="{75A1B06C-2833-4495-88F5-7D033550D413}" destId="{AAC759AD-5EEA-44FA-A729-DE6AD5990EF1}" srcOrd="2" destOrd="0" parTransId="{8E89B467-9CA7-47BE-BF5B-CA795953327A}" sibTransId="{C02977A2-3A4F-48E5-ABBC-DB265DD0D277}"/>
    <dgm:cxn modelId="{F564654D-2F04-4FA6-83A3-5D6DC08CFA38}" type="presOf" srcId="{8F40CB6F-171E-43AE-B0A1-1367C8427230}" destId="{01FB7F3C-7E52-4C53-9E05-3A024FECB746}" srcOrd="0" destOrd="0" presId="urn:microsoft.com/office/officeart/2016/7/layout/VerticalHollowActionList"/>
    <dgm:cxn modelId="{3CB8716F-8368-424F-B0AE-29F009DE7167}" type="presOf" srcId="{9045581D-3E83-40B8-BADE-65F3A09ED4EF}" destId="{F31D5738-70D7-489B-A174-D6236D377AA7}" srcOrd="0" destOrd="0" presId="urn:microsoft.com/office/officeart/2016/7/layout/VerticalHollowActionList"/>
    <dgm:cxn modelId="{64288E76-F54B-48E5-A804-35F7FEE4C78E}" srcId="{D0F56D26-E8DF-4B7F-A932-DE6201E9E76E}" destId="{DF9641EA-75BE-4A79-8D17-82AE1D7FFCAB}" srcOrd="0" destOrd="0" parTransId="{79BFB441-A65C-4A2F-B808-5E178421C7CF}" sibTransId="{F0CEEDE5-4CFF-4B57-A47B-2EC775A2F6BB}"/>
    <dgm:cxn modelId="{287B4A7E-E45F-44B6-99B8-6C568E8EDA17}" type="presOf" srcId="{DF9641EA-75BE-4A79-8D17-82AE1D7FFCAB}" destId="{44CDDA7D-0191-451F-913F-F301276F72AD}" srcOrd="0" destOrd="0" presId="urn:microsoft.com/office/officeart/2016/7/layout/VerticalHollowActionList"/>
    <dgm:cxn modelId="{7DCF9F8E-65C8-4941-93A3-F0073C44DA90}" type="presOf" srcId="{EBC26DB6-E847-4079-87BC-000462EF5A62}" destId="{93D5C784-A778-4955-B80C-3AA19851573C}" srcOrd="0" destOrd="0" presId="urn:microsoft.com/office/officeart/2016/7/layout/VerticalHollowActionList"/>
    <dgm:cxn modelId="{389E978F-8313-423D-BF2B-9781E31686DA}" srcId="{75A1B06C-2833-4495-88F5-7D033550D413}" destId="{9045581D-3E83-40B8-BADE-65F3A09ED4EF}" srcOrd="1" destOrd="0" parTransId="{6D811008-5844-457B-94B0-69C392922985}" sibTransId="{A00DDEC0-B56E-4BD3-AF4D-D69D5F836879}"/>
    <dgm:cxn modelId="{3673079B-B7E5-4DEB-9C36-EC9C91C3A1BB}" type="presOf" srcId="{75A1B06C-2833-4495-88F5-7D033550D413}" destId="{69468744-F968-461C-BB6E-136B03465038}" srcOrd="0" destOrd="0" presId="urn:microsoft.com/office/officeart/2016/7/layout/VerticalHollowActionList"/>
    <dgm:cxn modelId="{798AA6B8-D208-4177-9BD9-CF869FA85F3F}" srcId="{75A1B06C-2833-4495-88F5-7D033550D413}" destId="{D0F56D26-E8DF-4B7F-A932-DE6201E9E76E}" srcOrd="0" destOrd="0" parTransId="{97F4EFC0-F013-4FF9-876C-9237A469841A}" sibTransId="{013163AB-760F-4164-98C5-45475C16828A}"/>
    <dgm:cxn modelId="{697602F3-12F8-4E10-AACC-334C1FC8E1F1}" srcId="{AAC759AD-5EEA-44FA-A729-DE6AD5990EF1}" destId="{8F40CB6F-171E-43AE-B0A1-1367C8427230}" srcOrd="0" destOrd="0" parTransId="{732A9278-CA68-4A5D-96B6-8BB29BC544FA}" sibTransId="{3D91796E-CFD5-42CB-804E-EBE8BF5B67DF}"/>
    <dgm:cxn modelId="{6EA5706B-ED06-488B-869B-F5F39DE68858}" type="presParOf" srcId="{69468744-F968-461C-BB6E-136B03465038}" destId="{4B65BA7F-EF6F-447A-86F8-F604F0862836}" srcOrd="0" destOrd="0" presId="urn:microsoft.com/office/officeart/2016/7/layout/VerticalHollowActionList"/>
    <dgm:cxn modelId="{6FB4EFDF-7EEB-4C61-ADF9-7F630294EBAC}" type="presParOf" srcId="{4B65BA7F-EF6F-447A-86F8-F604F0862836}" destId="{15C29E87-BE6F-4B2C-B55E-3BEEA560706B}" srcOrd="0" destOrd="0" presId="urn:microsoft.com/office/officeart/2016/7/layout/VerticalHollowActionList"/>
    <dgm:cxn modelId="{EAB6D380-CFE2-458D-B948-2CDE690703BD}" type="presParOf" srcId="{4B65BA7F-EF6F-447A-86F8-F604F0862836}" destId="{44CDDA7D-0191-451F-913F-F301276F72AD}" srcOrd="1" destOrd="0" presId="urn:microsoft.com/office/officeart/2016/7/layout/VerticalHollowActionList"/>
    <dgm:cxn modelId="{29B74161-3D3E-46A9-B8F9-838D5F115268}" type="presParOf" srcId="{69468744-F968-461C-BB6E-136B03465038}" destId="{479BF3E8-DE7E-4878-96F8-F0976D855BCA}" srcOrd="1" destOrd="0" presId="urn:microsoft.com/office/officeart/2016/7/layout/VerticalHollowActionList"/>
    <dgm:cxn modelId="{4DF63921-3483-4F1B-AA28-CB808392EE4C}" type="presParOf" srcId="{69468744-F968-461C-BB6E-136B03465038}" destId="{2082D58B-3048-4409-87FD-364D80945BE6}" srcOrd="2" destOrd="0" presId="urn:microsoft.com/office/officeart/2016/7/layout/VerticalHollowActionList"/>
    <dgm:cxn modelId="{7D809046-63C4-4530-8813-011E70F452AF}" type="presParOf" srcId="{2082D58B-3048-4409-87FD-364D80945BE6}" destId="{F31D5738-70D7-489B-A174-D6236D377AA7}" srcOrd="0" destOrd="0" presId="urn:microsoft.com/office/officeart/2016/7/layout/VerticalHollowActionList"/>
    <dgm:cxn modelId="{AA0553EF-5498-483D-AE21-2148318BBB4C}" type="presParOf" srcId="{2082D58B-3048-4409-87FD-364D80945BE6}" destId="{93D5C784-A778-4955-B80C-3AA19851573C}" srcOrd="1" destOrd="0" presId="urn:microsoft.com/office/officeart/2016/7/layout/VerticalHollowActionList"/>
    <dgm:cxn modelId="{B4C02DAD-9569-42D2-AFFF-3FF2D804CF68}" type="presParOf" srcId="{69468744-F968-461C-BB6E-136B03465038}" destId="{897A412F-ED7D-4D87-8D77-8CCF86FE2067}" srcOrd="3" destOrd="0" presId="urn:microsoft.com/office/officeart/2016/7/layout/VerticalHollowActionList"/>
    <dgm:cxn modelId="{5267CB50-1DD6-41F2-9ADE-22FE37529564}" type="presParOf" srcId="{69468744-F968-461C-BB6E-136B03465038}" destId="{A42DE30E-0122-469B-80A4-488736C52A4E}" srcOrd="4" destOrd="0" presId="urn:microsoft.com/office/officeart/2016/7/layout/VerticalHollowActionList"/>
    <dgm:cxn modelId="{6C0DA558-99D1-47B6-BD07-95F564BEBE60}" type="presParOf" srcId="{A42DE30E-0122-469B-80A4-488736C52A4E}" destId="{8F7A319A-5E48-432B-8265-722E74A8B5DC}" srcOrd="0" destOrd="0" presId="urn:microsoft.com/office/officeart/2016/7/layout/VerticalHollowActionList"/>
    <dgm:cxn modelId="{2A81D8DA-FA86-441E-9D47-F577D1ECD391}" type="presParOf" srcId="{A42DE30E-0122-469B-80A4-488736C52A4E}" destId="{01FB7F3C-7E52-4C53-9E05-3A024FECB746}"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DCF39A-6D91-403B-8E50-A8FB99100C92}" type="doc">
      <dgm:prSet loTypeId="urn:microsoft.com/office/officeart/2016/7/layout/BasicLinearProcessNumbered" loCatId="process" qsTypeId="urn:microsoft.com/office/officeart/2005/8/quickstyle/simple4" qsCatId="simple" csTypeId="urn:microsoft.com/office/officeart/2005/8/colors/ColorSchemeForSuggestions" csCatId="other" phldr="1"/>
      <dgm:spPr/>
      <dgm:t>
        <a:bodyPr/>
        <a:lstStyle/>
        <a:p>
          <a:endParaRPr lang="en-US"/>
        </a:p>
      </dgm:t>
    </dgm:pt>
    <dgm:pt modelId="{572C4B2A-816F-4B72-8910-BC34D76F872F}">
      <dgm:prSet/>
      <dgm:spPr/>
      <dgm:t>
        <a:bodyPr/>
        <a:lstStyle/>
        <a:p>
          <a:r>
            <a:rPr lang="en-US"/>
            <a:t>Sub Test()</a:t>
          </a:r>
        </a:p>
      </dgm:t>
    </dgm:pt>
    <dgm:pt modelId="{A6867525-6E48-41AE-B2ED-AD2C17098C47}" type="parTrans" cxnId="{E0A02DCD-FF24-4FE2-B23B-2FE5D42D7311}">
      <dgm:prSet/>
      <dgm:spPr/>
      <dgm:t>
        <a:bodyPr/>
        <a:lstStyle/>
        <a:p>
          <a:endParaRPr lang="en-US"/>
        </a:p>
      </dgm:t>
    </dgm:pt>
    <dgm:pt modelId="{95F02463-7A22-416D-AD37-41154E0F2418}" type="sibTrans" cxnId="{E0A02DCD-FF24-4FE2-B23B-2FE5D42D7311}">
      <dgm:prSet phldrT="1" phldr="0"/>
      <dgm:spPr/>
      <dgm:t>
        <a:bodyPr/>
        <a:lstStyle/>
        <a:p>
          <a:r>
            <a:rPr lang="en-US"/>
            <a:t>1</a:t>
          </a:r>
        </a:p>
      </dgm:t>
    </dgm:pt>
    <dgm:pt modelId="{4786FBF6-F8C9-4F41-98CC-9CE322ECE21C}">
      <dgm:prSet/>
      <dgm:spPr/>
      <dgm:t>
        <a:bodyPr/>
        <a:lstStyle/>
        <a:p>
          <a:r>
            <a:rPr lang="en-US"/>
            <a:t>Dim my_name as string</a:t>
          </a:r>
        </a:p>
      </dgm:t>
    </dgm:pt>
    <dgm:pt modelId="{6CB3E6EC-1187-4796-BDE9-456FCED4EA57}" type="parTrans" cxnId="{034BF00F-D098-4DAD-BFB7-8AF7EE5B56F4}">
      <dgm:prSet/>
      <dgm:spPr/>
      <dgm:t>
        <a:bodyPr/>
        <a:lstStyle/>
        <a:p>
          <a:endParaRPr lang="en-US"/>
        </a:p>
      </dgm:t>
    </dgm:pt>
    <dgm:pt modelId="{B27B53D5-B70B-4001-9511-9E3DBF48CC94}" type="sibTrans" cxnId="{034BF00F-D098-4DAD-BFB7-8AF7EE5B56F4}">
      <dgm:prSet phldrT="2" phldr="0"/>
      <dgm:spPr/>
      <dgm:t>
        <a:bodyPr/>
        <a:lstStyle/>
        <a:p>
          <a:r>
            <a:rPr lang="en-US"/>
            <a:t>2</a:t>
          </a:r>
        </a:p>
      </dgm:t>
    </dgm:pt>
    <dgm:pt modelId="{CA05B551-0196-49DE-86A8-DDE882EBA7C8}">
      <dgm:prSet custT="1"/>
      <dgm:spPr/>
      <dgm:t>
        <a:bodyPr/>
        <a:lstStyle/>
        <a:p>
          <a:r>
            <a:rPr lang="en-US" sz="2400" dirty="0" err="1"/>
            <a:t>My_name</a:t>
          </a:r>
          <a:r>
            <a:rPr lang="en-US" sz="2400" dirty="0"/>
            <a:t> = “Vijay”</a:t>
          </a:r>
        </a:p>
      </dgm:t>
    </dgm:pt>
    <dgm:pt modelId="{E079D500-43FB-4CF5-806B-8ED9D579FD17}" type="parTrans" cxnId="{55BFE3C9-54B7-4D55-9E59-78DA26262D90}">
      <dgm:prSet/>
      <dgm:spPr/>
      <dgm:t>
        <a:bodyPr/>
        <a:lstStyle/>
        <a:p>
          <a:endParaRPr lang="en-US"/>
        </a:p>
      </dgm:t>
    </dgm:pt>
    <dgm:pt modelId="{EC0030C4-71A2-4B77-BEAD-05C8C41FD950}" type="sibTrans" cxnId="{55BFE3C9-54B7-4D55-9E59-78DA26262D90}">
      <dgm:prSet phldrT="3" phldr="0"/>
      <dgm:spPr/>
      <dgm:t>
        <a:bodyPr/>
        <a:lstStyle/>
        <a:p>
          <a:r>
            <a:rPr lang="en-US"/>
            <a:t>3</a:t>
          </a:r>
        </a:p>
      </dgm:t>
    </dgm:pt>
    <dgm:pt modelId="{AAB43C15-7EC3-48E4-92B2-1BA586D7F7DF}" type="pres">
      <dgm:prSet presAssocID="{22DCF39A-6D91-403B-8E50-A8FB99100C92}" presName="Name0" presStyleCnt="0">
        <dgm:presLayoutVars>
          <dgm:animLvl val="lvl"/>
          <dgm:resizeHandles val="exact"/>
        </dgm:presLayoutVars>
      </dgm:prSet>
      <dgm:spPr/>
    </dgm:pt>
    <dgm:pt modelId="{1B9E0C65-4E00-4383-BA75-68952DEC01E9}" type="pres">
      <dgm:prSet presAssocID="{572C4B2A-816F-4B72-8910-BC34D76F872F}" presName="compositeNode" presStyleCnt="0">
        <dgm:presLayoutVars>
          <dgm:bulletEnabled val="1"/>
        </dgm:presLayoutVars>
      </dgm:prSet>
      <dgm:spPr/>
    </dgm:pt>
    <dgm:pt modelId="{51724722-A22F-49F4-A421-E7A907066885}" type="pres">
      <dgm:prSet presAssocID="{572C4B2A-816F-4B72-8910-BC34D76F872F}" presName="bgRect" presStyleLbl="bgAccFollowNode1" presStyleIdx="0" presStyleCnt="3"/>
      <dgm:spPr/>
    </dgm:pt>
    <dgm:pt modelId="{389AD576-0A63-47AC-AC76-3734F838EB07}" type="pres">
      <dgm:prSet presAssocID="{95F02463-7A22-416D-AD37-41154E0F2418}" presName="sibTransNodeCircle" presStyleLbl="alignNode1" presStyleIdx="0" presStyleCnt="6">
        <dgm:presLayoutVars>
          <dgm:chMax val="0"/>
          <dgm:bulletEnabled/>
        </dgm:presLayoutVars>
      </dgm:prSet>
      <dgm:spPr/>
    </dgm:pt>
    <dgm:pt modelId="{E561331D-ADCA-45A3-8434-08B0D054C4E3}" type="pres">
      <dgm:prSet presAssocID="{572C4B2A-816F-4B72-8910-BC34D76F872F}" presName="bottomLine" presStyleLbl="alignNode1" presStyleIdx="1" presStyleCnt="6">
        <dgm:presLayoutVars/>
      </dgm:prSet>
      <dgm:spPr/>
    </dgm:pt>
    <dgm:pt modelId="{1499DF38-05BF-4E18-AE86-C0BCA58C4109}" type="pres">
      <dgm:prSet presAssocID="{572C4B2A-816F-4B72-8910-BC34D76F872F}" presName="nodeText" presStyleLbl="bgAccFollowNode1" presStyleIdx="0" presStyleCnt="3">
        <dgm:presLayoutVars>
          <dgm:bulletEnabled val="1"/>
        </dgm:presLayoutVars>
      </dgm:prSet>
      <dgm:spPr/>
    </dgm:pt>
    <dgm:pt modelId="{0ED99A82-E367-462D-B390-70AB5AD8D40C}" type="pres">
      <dgm:prSet presAssocID="{95F02463-7A22-416D-AD37-41154E0F2418}" presName="sibTrans" presStyleCnt="0"/>
      <dgm:spPr/>
    </dgm:pt>
    <dgm:pt modelId="{EBA87443-BE6D-4942-AD7B-801D9C2DB821}" type="pres">
      <dgm:prSet presAssocID="{4786FBF6-F8C9-4F41-98CC-9CE322ECE21C}" presName="compositeNode" presStyleCnt="0">
        <dgm:presLayoutVars>
          <dgm:bulletEnabled val="1"/>
        </dgm:presLayoutVars>
      </dgm:prSet>
      <dgm:spPr/>
    </dgm:pt>
    <dgm:pt modelId="{3D4F13A4-D09C-46D5-A784-61A1415A148E}" type="pres">
      <dgm:prSet presAssocID="{4786FBF6-F8C9-4F41-98CC-9CE322ECE21C}" presName="bgRect" presStyleLbl="bgAccFollowNode1" presStyleIdx="1" presStyleCnt="3"/>
      <dgm:spPr/>
    </dgm:pt>
    <dgm:pt modelId="{1264C944-3A6E-4763-8426-15B49AE8D784}" type="pres">
      <dgm:prSet presAssocID="{B27B53D5-B70B-4001-9511-9E3DBF48CC94}" presName="sibTransNodeCircle" presStyleLbl="alignNode1" presStyleIdx="2" presStyleCnt="6">
        <dgm:presLayoutVars>
          <dgm:chMax val="0"/>
          <dgm:bulletEnabled/>
        </dgm:presLayoutVars>
      </dgm:prSet>
      <dgm:spPr/>
    </dgm:pt>
    <dgm:pt modelId="{A2EBC4CC-A2A5-4CAD-8055-1EA0C1D33C21}" type="pres">
      <dgm:prSet presAssocID="{4786FBF6-F8C9-4F41-98CC-9CE322ECE21C}" presName="bottomLine" presStyleLbl="alignNode1" presStyleIdx="3" presStyleCnt="6">
        <dgm:presLayoutVars/>
      </dgm:prSet>
      <dgm:spPr/>
    </dgm:pt>
    <dgm:pt modelId="{95F088EA-C000-47E3-977A-3A77860628B7}" type="pres">
      <dgm:prSet presAssocID="{4786FBF6-F8C9-4F41-98CC-9CE322ECE21C}" presName="nodeText" presStyleLbl="bgAccFollowNode1" presStyleIdx="1" presStyleCnt="3">
        <dgm:presLayoutVars>
          <dgm:bulletEnabled val="1"/>
        </dgm:presLayoutVars>
      </dgm:prSet>
      <dgm:spPr/>
    </dgm:pt>
    <dgm:pt modelId="{29EDEF6B-6D53-41A7-8062-21FFFAD19AEA}" type="pres">
      <dgm:prSet presAssocID="{B27B53D5-B70B-4001-9511-9E3DBF48CC94}" presName="sibTrans" presStyleCnt="0"/>
      <dgm:spPr/>
    </dgm:pt>
    <dgm:pt modelId="{CDBB2D8F-126D-4A95-93B9-EC287A9CC185}" type="pres">
      <dgm:prSet presAssocID="{CA05B551-0196-49DE-86A8-DDE882EBA7C8}" presName="compositeNode" presStyleCnt="0">
        <dgm:presLayoutVars>
          <dgm:bulletEnabled val="1"/>
        </dgm:presLayoutVars>
      </dgm:prSet>
      <dgm:spPr/>
    </dgm:pt>
    <dgm:pt modelId="{629AA5CC-AE44-4FCB-A72B-73D9ED781185}" type="pres">
      <dgm:prSet presAssocID="{CA05B551-0196-49DE-86A8-DDE882EBA7C8}" presName="bgRect" presStyleLbl="bgAccFollowNode1" presStyleIdx="2" presStyleCnt="3"/>
      <dgm:spPr/>
    </dgm:pt>
    <dgm:pt modelId="{B70FF378-EEF1-4ADC-99AF-7D61C4E68C46}" type="pres">
      <dgm:prSet presAssocID="{EC0030C4-71A2-4B77-BEAD-05C8C41FD950}" presName="sibTransNodeCircle" presStyleLbl="alignNode1" presStyleIdx="4" presStyleCnt="6">
        <dgm:presLayoutVars>
          <dgm:chMax val="0"/>
          <dgm:bulletEnabled/>
        </dgm:presLayoutVars>
      </dgm:prSet>
      <dgm:spPr/>
    </dgm:pt>
    <dgm:pt modelId="{443F9A94-5645-46D5-A3E6-6CF227A61E89}" type="pres">
      <dgm:prSet presAssocID="{CA05B551-0196-49DE-86A8-DDE882EBA7C8}" presName="bottomLine" presStyleLbl="alignNode1" presStyleIdx="5" presStyleCnt="6">
        <dgm:presLayoutVars/>
      </dgm:prSet>
      <dgm:spPr/>
    </dgm:pt>
    <dgm:pt modelId="{1BA49253-B741-4C66-9C29-C0DBE3938DF1}" type="pres">
      <dgm:prSet presAssocID="{CA05B551-0196-49DE-86A8-DDE882EBA7C8}" presName="nodeText" presStyleLbl="bgAccFollowNode1" presStyleIdx="2" presStyleCnt="3">
        <dgm:presLayoutVars>
          <dgm:bulletEnabled val="1"/>
        </dgm:presLayoutVars>
      </dgm:prSet>
      <dgm:spPr/>
    </dgm:pt>
  </dgm:ptLst>
  <dgm:cxnLst>
    <dgm:cxn modelId="{F9B8E500-85DC-4BFF-BB02-3D119A02FABF}" type="presOf" srcId="{B27B53D5-B70B-4001-9511-9E3DBF48CC94}" destId="{1264C944-3A6E-4763-8426-15B49AE8D784}" srcOrd="0" destOrd="0" presId="urn:microsoft.com/office/officeart/2016/7/layout/BasicLinearProcessNumbered"/>
    <dgm:cxn modelId="{47619D0A-77CF-4851-9D32-EFAAE172A16A}" type="presOf" srcId="{EC0030C4-71A2-4B77-BEAD-05C8C41FD950}" destId="{B70FF378-EEF1-4ADC-99AF-7D61C4E68C46}" srcOrd="0" destOrd="0" presId="urn:microsoft.com/office/officeart/2016/7/layout/BasicLinearProcessNumbered"/>
    <dgm:cxn modelId="{034BF00F-D098-4DAD-BFB7-8AF7EE5B56F4}" srcId="{22DCF39A-6D91-403B-8E50-A8FB99100C92}" destId="{4786FBF6-F8C9-4F41-98CC-9CE322ECE21C}" srcOrd="1" destOrd="0" parTransId="{6CB3E6EC-1187-4796-BDE9-456FCED4EA57}" sibTransId="{B27B53D5-B70B-4001-9511-9E3DBF48CC94}"/>
    <dgm:cxn modelId="{6DC65099-1295-45EC-A968-B1735F595BA2}" type="presOf" srcId="{CA05B551-0196-49DE-86A8-DDE882EBA7C8}" destId="{629AA5CC-AE44-4FCB-A72B-73D9ED781185}" srcOrd="0" destOrd="0" presId="urn:microsoft.com/office/officeart/2016/7/layout/BasicLinearProcessNumbered"/>
    <dgm:cxn modelId="{BA99FDA7-815F-472D-AACC-B26385830AE5}" type="presOf" srcId="{4786FBF6-F8C9-4F41-98CC-9CE322ECE21C}" destId="{3D4F13A4-D09C-46D5-A784-61A1415A148E}" srcOrd="0" destOrd="0" presId="urn:microsoft.com/office/officeart/2016/7/layout/BasicLinearProcessNumbered"/>
    <dgm:cxn modelId="{6849C4C2-AB7E-4A58-9EF9-783AF31543CD}" type="presOf" srcId="{4786FBF6-F8C9-4F41-98CC-9CE322ECE21C}" destId="{95F088EA-C000-47E3-977A-3A77860628B7}" srcOrd="1" destOrd="0" presId="urn:microsoft.com/office/officeart/2016/7/layout/BasicLinearProcessNumbered"/>
    <dgm:cxn modelId="{55BFE3C9-54B7-4D55-9E59-78DA26262D90}" srcId="{22DCF39A-6D91-403B-8E50-A8FB99100C92}" destId="{CA05B551-0196-49DE-86A8-DDE882EBA7C8}" srcOrd="2" destOrd="0" parTransId="{E079D500-43FB-4CF5-806B-8ED9D579FD17}" sibTransId="{EC0030C4-71A2-4B77-BEAD-05C8C41FD950}"/>
    <dgm:cxn modelId="{E0A02DCD-FF24-4FE2-B23B-2FE5D42D7311}" srcId="{22DCF39A-6D91-403B-8E50-A8FB99100C92}" destId="{572C4B2A-816F-4B72-8910-BC34D76F872F}" srcOrd="0" destOrd="0" parTransId="{A6867525-6E48-41AE-B2ED-AD2C17098C47}" sibTransId="{95F02463-7A22-416D-AD37-41154E0F2418}"/>
    <dgm:cxn modelId="{320BC5DD-F0E9-4A83-9B4A-E1A2D0E287CC}" type="presOf" srcId="{572C4B2A-816F-4B72-8910-BC34D76F872F}" destId="{1499DF38-05BF-4E18-AE86-C0BCA58C4109}" srcOrd="1" destOrd="0" presId="urn:microsoft.com/office/officeart/2016/7/layout/BasicLinearProcessNumbered"/>
    <dgm:cxn modelId="{7184B4E7-BF56-44A4-A473-445AF28A2D58}" type="presOf" srcId="{CA05B551-0196-49DE-86A8-DDE882EBA7C8}" destId="{1BA49253-B741-4C66-9C29-C0DBE3938DF1}" srcOrd="1" destOrd="0" presId="urn:microsoft.com/office/officeart/2016/7/layout/BasicLinearProcessNumbered"/>
    <dgm:cxn modelId="{362196F2-BF9D-4EAD-9AC8-7070E0BDAA9B}" type="presOf" srcId="{22DCF39A-6D91-403B-8E50-A8FB99100C92}" destId="{AAB43C15-7EC3-48E4-92B2-1BA586D7F7DF}" srcOrd="0" destOrd="0" presId="urn:microsoft.com/office/officeart/2016/7/layout/BasicLinearProcessNumbered"/>
    <dgm:cxn modelId="{77BF9EF6-06DF-4075-B5DF-044A5E7068C2}" type="presOf" srcId="{95F02463-7A22-416D-AD37-41154E0F2418}" destId="{389AD576-0A63-47AC-AC76-3734F838EB07}" srcOrd="0" destOrd="0" presId="urn:microsoft.com/office/officeart/2016/7/layout/BasicLinearProcessNumbered"/>
    <dgm:cxn modelId="{57B1A1F6-81AC-4D72-B4AD-E934291B7A92}" type="presOf" srcId="{572C4B2A-816F-4B72-8910-BC34D76F872F}" destId="{51724722-A22F-49F4-A421-E7A907066885}" srcOrd="0" destOrd="0" presId="urn:microsoft.com/office/officeart/2016/7/layout/BasicLinearProcessNumbered"/>
    <dgm:cxn modelId="{7C73E002-A07E-47C5-BD50-E0D801574893}" type="presParOf" srcId="{AAB43C15-7EC3-48E4-92B2-1BA586D7F7DF}" destId="{1B9E0C65-4E00-4383-BA75-68952DEC01E9}" srcOrd="0" destOrd="0" presId="urn:microsoft.com/office/officeart/2016/7/layout/BasicLinearProcessNumbered"/>
    <dgm:cxn modelId="{077CCA08-0FCE-43C5-8B02-18BBDD67D3E5}" type="presParOf" srcId="{1B9E0C65-4E00-4383-BA75-68952DEC01E9}" destId="{51724722-A22F-49F4-A421-E7A907066885}" srcOrd="0" destOrd="0" presId="urn:microsoft.com/office/officeart/2016/7/layout/BasicLinearProcessNumbered"/>
    <dgm:cxn modelId="{BA390C17-1B21-4C70-975F-BF398F10191E}" type="presParOf" srcId="{1B9E0C65-4E00-4383-BA75-68952DEC01E9}" destId="{389AD576-0A63-47AC-AC76-3734F838EB07}" srcOrd="1" destOrd="0" presId="urn:microsoft.com/office/officeart/2016/7/layout/BasicLinearProcessNumbered"/>
    <dgm:cxn modelId="{7E952B8D-5C86-4EC0-A68C-B018CA32CAFE}" type="presParOf" srcId="{1B9E0C65-4E00-4383-BA75-68952DEC01E9}" destId="{E561331D-ADCA-45A3-8434-08B0D054C4E3}" srcOrd="2" destOrd="0" presId="urn:microsoft.com/office/officeart/2016/7/layout/BasicLinearProcessNumbered"/>
    <dgm:cxn modelId="{676D60E9-A326-4544-A44A-BD7DE1BF4C81}" type="presParOf" srcId="{1B9E0C65-4E00-4383-BA75-68952DEC01E9}" destId="{1499DF38-05BF-4E18-AE86-C0BCA58C4109}" srcOrd="3" destOrd="0" presId="urn:microsoft.com/office/officeart/2016/7/layout/BasicLinearProcessNumbered"/>
    <dgm:cxn modelId="{04D33E3C-E093-4673-9362-2AA7567C2820}" type="presParOf" srcId="{AAB43C15-7EC3-48E4-92B2-1BA586D7F7DF}" destId="{0ED99A82-E367-462D-B390-70AB5AD8D40C}" srcOrd="1" destOrd="0" presId="urn:microsoft.com/office/officeart/2016/7/layout/BasicLinearProcessNumbered"/>
    <dgm:cxn modelId="{3D6D8532-539A-407D-95CD-7F2667B8E5A6}" type="presParOf" srcId="{AAB43C15-7EC3-48E4-92B2-1BA586D7F7DF}" destId="{EBA87443-BE6D-4942-AD7B-801D9C2DB821}" srcOrd="2" destOrd="0" presId="urn:microsoft.com/office/officeart/2016/7/layout/BasicLinearProcessNumbered"/>
    <dgm:cxn modelId="{7C6B8CFC-F69A-4869-A089-2A2718A4C103}" type="presParOf" srcId="{EBA87443-BE6D-4942-AD7B-801D9C2DB821}" destId="{3D4F13A4-D09C-46D5-A784-61A1415A148E}" srcOrd="0" destOrd="0" presId="urn:microsoft.com/office/officeart/2016/7/layout/BasicLinearProcessNumbered"/>
    <dgm:cxn modelId="{AF86B259-04ED-407C-BD37-0D88C8CA4D7D}" type="presParOf" srcId="{EBA87443-BE6D-4942-AD7B-801D9C2DB821}" destId="{1264C944-3A6E-4763-8426-15B49AE8D784}" srcOrd="1" destOrd="0" presId="urn:microsoft.com/office/officeart/2016/7/layout/BasicLinearProcessNumbered"/>
    <dgm:cxn modelId="{7688E0E4-4742-449A-B2E2-96122065C8C3}" type="presParOf" srcId="{EBA87443-BE6D-4942-AD7B-801D9C2DB821}" destId="{A2EBC4CC-A2A5-4CAD-8055-1EA0C1D33C21}" srcOrd="2" destOrd="0" presId="urn:microsoft.com/office/officeart/2016/7/layout/BasicLinearProcessNumbered"/>
    <dgm:cxn modelId="{BFF52AB1-481C-4B46-98B3-29CAFEBE8689}" type="presParOf" srcId="{EBA87443-BE6D-4942-AD7B-801D9C2DB821}" destId="{95F088EA-C000-47E3-977A-3A77860628B7}" srcOrd="3" destOrd="0" presId="urn:microsoft.com/office/officeart/2016/7/layout/BasicLinearProcessNumbered"/>
    <dgm:cxn modelId="{9685E560-A5EC-4339-B710-D7FB2F517DD6}" type="presParOf" srcId="{AAB43C15-7EC3-48E4-92B2-1BA586D7F7DF}" destId="{29EDEF6B-6D53-41A7-8062-21FFFAD19AEA}" srcOrd="3" destOrd="0" presId="urn:microsoft.com/office/officeart/2016/7/layout/BasicLinearProcessNumbered"/>
    <dgm:cxn modelId="{96E63856-0317-4B91-B91B-91DAEC0E5A4C}" type="presParOf" srcId="{AAB43C15-7EC3-48E4-92B2-1BA586D7F7DF}" destId="{CDBB2D8F-126D-4A95-93B9-EC287A9CC185}" srcOrd="4" destOrd="0" presId="urn:microsoft.com/office/officeart/2016/7/layout/BasicLinearProcessNumbered"/>
    <dgm:cxn modelId="{58CB7113-869C-4BDE-8A7F-A35A83C80911}" type="presParOf" srcId="{CDBB2D8F-126D-4A95-93B9-EC287A9CC185}" destId="{629AA5CC-AE44-4FCB-A72B-73D9ED781185}" srcOrd="0" destOrd="0" presId="urn:microsoft.com/office/officeart/2016/7/layout/BasicLinearProcessNumbered"/>
    <dgm:cxn modelId="{2E8D1031-3E2A-47A4-8FA0-B6E0B75FEDFF}" type="presParOf" srcId="{CDBB2D8F-126D-4A95-93B9-EC287A9CC185}" destId="{B70FF378-EEF1-4ADC-99AF-7D61C4E68C46}" srcOrd="1" destOrd="0" presId="urn:microsoft.com/office/officeart/2016/7/layout/BasicLinearProcessNumbered"/>
    <dgm:cxn modelId="{72DA564C-D401-438C-8EB7-0C1BB8929B39}" type="presParOf" srcId="{CDBB2D8F-126D-4A95-93B9-EC287A9CC185}" destId="{443F9A94-5645-46D5-A3E6-6CF227A61E89}" srcOrd="2" destOrd="0" presId="urn:microsoft.com/office/officeart/2016/7/layout/BasicLinearProcessNumbered"/>
    <dgm:cxn modelId="{D9F60A9C-7C12-42A3-88A4-9F41A46F470D}" type="presParOf" srcId="{CDBB2D8F-126D-4A95-93B9-EC287A9CC185}" destId="{1BA49253-B741-4C66-9C29-C0DBE3938DF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2DCF39A-6D91-403B-8E50-A8FB99100C92}" type="doc">
      <dgm:prSet loTypeId="urn:microsoft.com/office/officeart/2016/7/layout/BasicLinearProcessNumbered" loCatId="process" qsTypeId="urn:microsoft.com/office/officeart/2005/8/quickstyle/simple4" qsCatId="simple" csTypeId="urn:microsoft.com/office/officeart/2005/8/colors/ColorSchemeForSuggestions" csCatId="other" phldr="1"/>
      <dgm:spPr/>
      <dgm:t>
        <a:bodyPr/>
        <a:lstStyle/>
        <a:p>
          <a:endParaRPr lang="en-US"/>
        </a:p>
      </dgm:t>
    </dgm:pt>
    <dgm:pt modelId="{572C4B2A-816F-4B72-8910-BC34D76F872F}">
      <dgm:prSet/>
      <dgm:spPr/>
      <dgm:t>
        <a:bodyPr/>
        <a:lstStyle/>
        <a:p>
          <a:r>
            <a:rPr lang="en-US"/>
            <a:t>Sub Test()</a:t>
          </a:r>
        </a:p>
      </dgm:t>
    </dgm:pt>
    <dgm:pt modelId="{A6867525-6E48-41AE-B2ED-AD2C17098C47}" type="parTrans" cxnId="{E0A02DCD-FF24-4FE2-B23B-2FE5D42D7311}">
      <dgm:prSet/>
      <dgm:spPr/>
      <dgm:t>
        <a:bodyPr/>
        <a:lstStyle/>
        <a:p>
          <a:endParaRPr lang="en-US"/>
        </a:p>
      </dgm:t>
    </dgm:pt>
    <dgm:pt modelId="{95F02463-7A22-416D-AD37-41154E0F2418}" type="sibTrans" cxnId="{E0A02DCD-FF24-4FE2-B23B-2FE5D42D7311}">
      <dgm:prSet phldrT="1" phldr="0"/>
      <dgm:spPr/>
      <dgm:t>
        <a:bodyPr/>
        <a:lstStyle/>
        <a:p>
          <a:r>
            <a:rPr lang="en-US"/>
            <a:t>1</a:t>
          </a:r>
        </a:p>
      </dgm:t>
    </dgm:pt>
    <dgm:pt modelId="{4786FBF6-F8C9-4F41-98CC-9CE322ECE21C}">
      <dgm:prSet/>
      <dgm:spPr/>
      <dgm:t>
        <a:bodyPr/>
        <a:lstStyle/>
        <a:p>
          <a:r>
            <a:rPr lang="en-US" dirty="0"/>
            <a:t>Dim </a:t>
          </a:r>
          <a:r>
            <a:rPr lang="en-US" dirty="0" err="1"/>
            <a:t>rng</a:t>
          </a:r>
          <a:r>
            <a:rPr lang="en-US" dirty="0"/>
            <a:t> as Range</a:t>
          </a:r>
        </a:p>
      </dgm:t>
    </dgm:pt>
    <dgm:pt modelId="{6CB3E6EC-1187-4796-BDE9-456FCED4EA57}" type="parTrans" cxnId="{034BF00F-D098-4DAD-BFB7-8AF7EE5B56F4}">
      <dgm:prSet/>
      <dgm:spPr/>
      <dgm:t>
        <a:bodyPr/>
        <a:lstStyle/>
        <a:p>
          <a:endParaRPr lang="en-US"/>
        </a:p>
      </dgm:t>
    </dgm:pt>
    <dgm:pt modelId="{B27B53D5-B70B-4001-9511-9E3DBF48CC94}" type="sibTrans" cxnId="{034BF00F-D098-4DAD-BFB7-8AF7EE5B56F4}">
      <dgm:prSet phldrT="2" phldr="0"/>
      <dgm:spPr/>
      <dgm:t>
        <a:bodyPr/>
        <a:lstStyle/>
        <a:p>
          <a:r>
            <a:rPr lang="en-US"/>
            <a:t>2</a:t>
          </a:r>
        </a:p>
      </dgm:t>
    </dgm:pt>
    <dgm:pt modelId="{CA05B551-0196-49DE-86A8-DDE882EBA7C8}">
      <dgm:prSet custT="1"/>
      <dgm:spPr/>
      <dgm:t>
        <a:bodyPr/>
        <a:lstStyle/>
        <a:p>
          <a:r>
            <a:rPr lang="en-US" sz="2000" dirty="0"/>
            <a:t>Set </a:t>
          </a:r>
          <a:r>
            <a:rPr lang="en-US" sz="2000" dirty="0" err="1"/>
            <a:t>rng</a:t>
          </a:r>
          <a:r>
            <a:rPr lang="en-US" sz="2000" dirty="0"/>
            <a:t> = Range(“B3”)</a:t>
          </a:r>
        </a:p>
      </dgm:t>
    </dgm:pt>
    <dgm:pt modelId="{E079D500-43FB-4CF5-806B-8ED9D579FD17}" type="parTrans" cxnId="{55BFE3C9-54B7-4D55-9E59-78DA26262D90}">
      <dgm:prSet/>
      <dgm:spPr/>
      <dgm:t>
        <a:bodyPr/>
        <a:lstStyle/>
        <a:p>
          <a:endParaRPr lang="en-US"/>
        </a:p>
      </dgm:t>
    </dgm:pt>
    <dgm:pt modelId="{EC0030C4-71A2-4B77-BEAD-05C8C41FD950}" type="sibTrans" cxnId="{55BFE3C9-54B7-4D55-9E59-78DA26262D90}">
      <dgm:prSet phldrT="3" phldr="0"/>
      <dgm:spPr/>
      <dgm:t>
        <a:bodyPr/>
        <a:lstStyle/>
        <a:p>
          <a:r>
            <a:rPr lang="en-US"/>
            <a:t>3</a:t>
          </a:r>
        </a:p>
      </dgm:t>
    </dgm:pt>
    <dgm:pt modelId="{AAB43C15-7EC3-48E4-92B2-1BA586D7F7DF}" type="pres">
      <dgm:prSet presAssocID="{22DCF39A-6D91-403B-8E50-A8FB99100C92}" presName="Name0" presStyleCnt="0">
        <dgm:presLayoutVars>
          <dgm:animLvl val="lvl"/>
          <dgm:resizeHandles val="exact"/>
        </dgm:presLayoutVars>
      </dgm:prSet>
      <dgm:spPr/>
    </dgm:pt>
    <dgm:pt modelId="{1B9E0C65-4E00-4383-BA75-68952DEC01E9}" type="pres">
      <dgm:prSet presAssocID="{572C4B2A-816F-4B72-8910-BC34D76F872F}" presName="compositeNode" presStyleCnt="0">
        <dgm:presLayoutVars>
          <dgm:bulletEnabled val="1"/>
        </dgm:presLayoutVars>
      </dgm:prSet>
      <dgm:spPr/>
    </dgm:pt>
    <dgm:pt modelId="{51724722-A22F-49F4-A421-E7A907066885}" type="pres">
      <dgm:prSet presAssocID="{572C4B2A-816F-4B72-8910-BC34D76F872F}" presName="bgRect" presStyleLbl="bgAccFollowNode1" presStyleIdx="0" presStyleCnt="3"/>
      <dgm:spPr/>
    </dgm:pt>
    <dgm:pt modelId="{389AD576-0A63-47AC-AC76-3734F838EB07}" type="pres">
      <dgm:prSet presAssocID="{95F02463-7A22-416D-AD37-41154E0F2418}" presName="sibTransNodeCircle" presStyleLbl="alignNode1" presStyleIdx="0" presStyleCnt="6">
        <dgm:presLayoutVars>
          <dgm:chMax val="0"/>
          <dgm:bulletEnabled/>
        </dgm:presLayoutVars>
      </dgm:prSet>
      <dgm:spPr/>
    </dgm:pt>
    <dgm:pt modelId="{E561331D-ADCA-45A3-8434-08B0D054C4E3}" type="pres">
      <dgm:prSet presAssocID="{572C4B2A-816F-4B72-8910-BC34D76F872F}" presName="bottomLine" presStyleLbl="alignNode1" presStyleIdx="1" presStyleCnt="6">
        <dgm:presLayoutVars/>
      </dgm:prSet>
      <dgm:spPr/>
    </dgm:pt>
    <dgm:pt modelId="{1499DF38-05BF-4E18-AE86-C0BCA58C4109}" type="pres">
      <dgm:prSet presAssocID="{572C4B2A-816F-4B72-8910-BC34D76F872F}" presName="nodeText" presStyleLbl="bgAccFollowNode1" presStyleIdx="0" presStyleCnt="3">
        <dgm:presLayoutVars>
          <dgm:bulletEnabled val="1"/>
        </dgm:presLayoutVars>
      </dgm:prSet>
      <dgm:spPr/>
    </dgm:pt>
    <dgm:pt modelId="{0ED99A82-E367-462D-B390-70AB5AD8D40C}" type="pres">
      <dgm:prSet presAssocID="{95F02463-7A22-416D-AD37-41154E0F2418}" presName="sibTrans" presStyleCnt="0"/>
      <dgm:spPr/>
    </dgm:pt>
    <dgm:pt modelId="{EBA87443-BE6D-4942-AD7B-801D9C2DB821}" type="pres">
      <dgm:prSet presAssocID="{4786FBF6-F8C9-4F41-98CC-9CE322ECE21C}" presName="compositeNode" presStyleCnt="0">
        <dgm:presLayoutVars>
          <dgm:bulletEnabled val="1"/>
        </dgm:presLayoutVars>
      </dgm:prSet>
      <dgm:spPr/>
    </dgm:pt>
    <dgm:pt modelId="{3D4F13A4-D09C-46D5-A784-61A1415A148E}" type="pres">
      <dgm:prSet presAssocID="{4786FBF6-F8C9-4F41-98CC-9CE322ECE21C}" presName="bgRect" presStyleLbl="bgAccFollowNode1" presStyleIdx="1" presStyleCnt="3"/>
      <dgm:spPr/>
    </dgm:pt>
    <dgm:pt modelId="{1264C944-3A6E-4763-8426-15B49AE8D784}" type="pres">
      <dgm:prSet presAssocID="{B27B53D5-B70B-4001-9511-9E3DBF48CC94}" presName="sibTransNodeCircle" presStyleLbl="alignNode1" presStyleIdx="2" presStyleCnt="6">
        <dgm:presLayoutVars>
          <dgm:chMax val="0"/>
          <dgm:bulletEnabled/>
        </dgm:presLayoutVars>
      </dgm:prSet>
      <dgm:spPr/>
    </dgm:pt>
    <dgm:pt modelId="{A2EBC4CC-A2A5-4CAD-8055-1EA0C1D33C21}" type="pres">
      <dgm:prSet presAssocID="{4786FBF6-F8C9-4F41-98CC-9CE322ECE21C}" presName="bottomLine" presStyleLbl="alignNode1" presStyleIdx="3" presStyleCnt="6">
        <dgm:presLayoutVars/>
      </dgm:prSet>
      <dgm:spPr/>
    </dgm:pt>
    <dgm:pt modelId="{95F088EA-C000-47E3-977A-3A77860628B7}" type="pres">
      <dgm:prSet presAssocID="{4786FBF6-F8C9-4F41-98CC-9CE322ECE21C}" presName="nodeText" presStyleLbl="bgAccFollowNode1" presStyleIdx="1" presStyleCnt="3">
        <dgm:presLayoutVars>
          <dgm:bulletEnabled val="1"/>
        </dgm:presLayoutVars>
      </dgm:prSet>
      <dgm:spPr/>
    </dgm:pt>
    <dgm:pt modelId="{29EDEF6B-6D53-41A7-8062-21FFFAD19AEA}" type="pres">
      <dgm:prSet presAssocID="{B27B53D5-B70B-4001-9511-9E3DBF48CC94}" presName="sibTrans" presStyleCnt="0"/>
      <dgm:spPr/>
    </dgm:pt>
    <dgm:pt modelId="{CDBB2D8F-126D-4A95-93B9-EC287A9CC185}" type="pres">
      <dgm:prSet presAssocID="{CA05B551-0196-49DE-86A8-DDE882EBA7C8}" presName="compositeNode" presStyleCnt="0">
        <dgm:presLayoutVars>
          <dgm:bulletEnabled val="1"/>
        </dgm:presLayoutVars>
      </dgm:prSet>
      <dgm:spPr/>
    </dgm:pt>
    <dgm:pt modelId="{629AA5CC-AE44-4FCB-A72B-73D9ED781185}" type="pres">
      <dgm:prSet presAssocID="{CA05B551-0196-49DE-86A8-DDE882EBA7C8}" presName="bgRect" presStyleLbl="bgAccFollowNode1" presStyleIdx="2" presStyleCnt="3"/>
      <dgm:spPr/>
    </dgm:pt>
    <dgm:pt modelId="{B70FF378-EEF1-4ADC-99AF-7D61C4E68C46}" type="pres">
      <dgm:prSet presAssocID="{EC0030C4-71A2-4B77-BEAD-05C8C41FD950}" presName="sibTransNodeCircle" presStyleLbl="alignNode1" presStyleIdx="4" presStyleCnt="6">
        <dgm:presLayoutVars>
          <dgm:chMax val="0"/>
          <dgm:bulletEnabled/>
        </dgm:presLayoutVars>
      </dgm:prSet>
      <dgm:spPr/>
    </dgm:pt>
    <dgm:pt modelId="{443F9A94-5645-46D5-A3E6-6CF227A61E89}" type="pres">
      <dgm:prSet presAssocID="{CA05B551-0196-49DE-86A8-DDE882EBA7C8}" presName="bottomLine" presStyleLbl="alignNode1" presStyleIdx="5" presStyleCnt="6">
        <dgm:presLayoutVars/>
      </dgm:prSet>
      <dgm:spPr/>
    </dgm:pt>
    <dgm:pt modelId="{1BA49253-B741-4C66-9C29-C0DBE3938DF1}" type="pres">
      <dgm:prSet presAssocID="{CA05B551-0196-49DE-86A8-DDE882EBA7C8}" presName="nodeText" presStyleLbl="bgAccFollowNode1" presStyleIdx="2" presStyleCnt="3">
        <dgm:presLayoutVars>
          <dgm:bulletEnabled val="1"/>
        </dgm:presLayoutVars>
      </dgm:prSet>
      <dgm:spPr/>
    </dgm:pt>
  </dgm:ptLst>
  <dgm:cxnLst>
    <dgm:cxn modelId="{F9B8E500-85DC-4BFF-BB02-3D119A02FABF}" type="presOf" srcId="{B27B53D5-B70B-4001-9511-9E3DBF48CC94}" destId="{1264C944-3A6E-4763-8426-15B49AE8D784}" srcOrd="0" destOrd="0" presId="urn:microsoft.com/office/officeart/2016/7/layout/BasicLinearProcessNumbered"/>
    <dgm:cxn modelId="{47619D0A-77CF-4851-9D32-EFAAE172A16A}" type="presOf" srcId="{EC0030C4-71A2-4B77-BEAD-05C8C41FD950}" destId="{B70FF378-EEF1-4ADC-99AF-7D61C4E68C46}" srcOrd="0" destOrd="0" presId="urn:microsoft.com/office/officeart/2016/7/layout/BasicLinearProcessNumbered"/>
    <dgm:cxn modelId="{034BF00F-D098-4DAD-BFB7-8AF7EE5B56F4}" srcId="{22DCF39A-6D91-403B-8E50-A8FB99100C92}" destId="{4786FBF6-F8C9-4F41-98CC-9CE322ECE21C}" srcOrd="1" destOrd="0" parTransId="{6CB3E6EC-1187-4796-BDE9-456FCED4EA57}" sibTransId="{B27B53D5-B70B-4001-9511-9E3DBF48CC94}"/>
    <dgm:cxn modelId="{6DC65099-1295-45EC-A968-B1735F595BA2}" type="presOf" srcId="{CA05B551-0196-49DE-86A8-DDE882EBA7C8}" destId="{629AA5CC-AE44-4FCB-A72B-73D9ED781185}" srcOrd="0" destOrd="0" presId="urn:microsoft.com/office/officeart/2016/7/layout/BasicLinearProcessNumbered"/>
    <dgm:cxn modelId="{BA99FDA7-815F-472D-AACC-B26385830AE5}" type="presOf" srcId="{4786FBF6-F8C9-4F41-98CC-9CE322ECE21C}" destId="{3D4F13A4-D09C-46D5-A784-61A1415A148E}" srcOrd="0" destOrd="0" presId="urn:microsoft.com/office/officeart/2016/7/layout/BasicLinearProcessNumbered"/>
    <dgm:cxn modelId="{6849C4C2-AB7E-4A58-9EF9-783AF31543CD}" type="presOf" srcId="{4786FBF6-F8C9-4F41-98CC-9CE322ECE21C}" destId="{95F088EA-C000-47E3-977A-3A77860628B7}" srcOrd="1" destOrd="0" presId="urn:microsoft.com/office/officeart/2016/7/layout/BasicLinearProcessNumbered"/>
    <dgm:cxn modelId="{55BFE3C9-54B7-4D55-9E59-78DA26262D90}" srcId="{22DCF39A-6D91-403B-8E50-A8FB99100C92}" destId="{CA05B551-0196-49DE-86A8-DDE882EBA7C8}" srcOrd="2" destOrd="0" parTransId="{E079D500-43FB-4CF5-806B-8ED9D579FD17}" sibTransId="{EC0030C4-71A2-4B77-BEAD-05C8C41FD950}"/>
    <dgm:cxn modelId="{E0A02DCD-FF24-4FE2-B23B-2FE5D42D7311}" srcId="{22DCF39A-6D91-403B-8E50-A8FB99100C92}" destId="{572C4B2A-816F-4B72-8910-BC34D76F872F}" srcOrd="0" destOrd="0" parTransId="{A6867525-6E48-41AE-B2ED-AD2C17098C47}" sibTransId="{95F02463-7A22-416D-AD37-41154E0F2418}"/>
    <dgm:cxn modelId="{320BC5DD-F0E9-4A83-9B4A-E1A2D0E287CC}" type="presOf" srcId="{572C4B2A-816F-4B72-8910-BC34D76F872F}" destId="{1499DF38-05BF-4E18-AE86-C0BCA58C4109}" srcOrd="1" destOrd="0" presId="urn:microsoft.com/office/officeart/2016/7/layout/BasicLinearProcessNumbered"/>
    <dgm:cxn modelId="{7184B4E7-BF56-44A4-A473-445AF28A2D58}" type="presOf" srcId="{CA05B551-0196-49DE-86A8-DDE882EBA7C8}" destId="{1BA49253-B741-4C66-9C29-C0DBE3938DF1}" srcOrd="1" destOrd="0" presId="urn:microsoft.com/office/officeart/2016/7/layout/BasicLinearProcessNumbered"/>
    <dgm:cxn modelId="{362196F2-BF9D-4EAD-9AC8-7070E0BDAA9B}" type="presOf" srcId="{22DCF39A-6D91-403B-8E50-A8FB99100C92}" destId="{AAB43C15-7EC3-48E4-92B2-1BA586D7F7DF}" srcOrd="0" destOrd="0" presId="urn:microsoft.com/office/officeart/2016/7/layout/BasicLinearProcessNumbered"/>
    <dgm:cxn modelId="{77BF9EF6-06DF-4075-B5DF-044A5E7068C2}" type="presOf" srcId="{95F02463-7A22-416D-AD37-41154E0F2418}" destId="{389AD576-0A63-47AC-AC76-3734F838EB07}" srcOrd="0" destOrd="0" presId="urn:microsoft.com/office/officeart/2016/7/layout/BasicLinearProcessNumbered"/>
    <dgm:cxn modelId="{57B1A1F6-81AC-4D72-B4AD-E934291B7A92}" type="presOf" srcId="{572C4B2A-816F-4B72-8910-BC34D76F872F}" destId="{51724722-A22F-49F4-A421-E7A907066885}" srcOrd="0" destOrd="0" presId="urn:microsoft.com/office/officeart/2016/7/layout/BasicLinearProcessNumbered"/>
    <dgm:cxn modelId="{7C73E002-A07E-47C5-BD50-E0D801574893}" type="presParOf" srcId="{AAB43C15-7EC3-48E4-92B2-1BA586D7F7DF}" destId="{1B9E0C65-4E00-4383-BA75-68952DEC01E9}" srcOrd="0" destOrd="0" presId="urn:microsoft.com/office/officeart/2016/7/layout/BasicLinearProcessNumbered"/>
    <dgm:cxn modelId="{077CCA08-0FCE-43C5-8B02-18BBDD67D3E5}" type="presParOf" srcId="{1B9E0C65-4E00-4383-BA75-68952DEC01E9}" destId="{51724722-A22F-49F4-A421-E7A907066885}" srcOrd="0" destOrd="0" presId="urn:microsoft.com/office/officeart/2016/7/layout/BasicLinearProcessNumbered"/>
    <dgm:cxn modelId="{BA390C17-1B21-4C70-975F-BF398F10191E}" type="presParOf" srcId="{1B9E0C65-4E00-4383-BA75-68952DEC01E9}" destId="{389AD576-0A63-47AC-AC76-3734F838EB07}" srcOrd="1" destOrd="0" presId="urn:microsoft.com/office/officeart/2016/7/layout/BasicLinearProcessNumbered"/>
    <dgm:cxn modelId="{7E952B8D-5C86-4EC0-A68C-B018CA32CAFE}" type="presParOf" srcId="{1B9E0C65-4E00-4383-BA75-68952DEC01E9}" destId="{E561331D-ADCA-45A3-8434-08B0D054C4E3}" srcOrd="2" destOrd="0" presId="urn:microsoft.com/office/officeart/2016/7/layout/BasicLinearProcessNumbered"/>
    <dgm:cxn modelId="{676D60E9-A326-4544-A44A-BD7DE1BF4C81}" type="presParOf" srcId="{1B9E0C65-4E00-4383-BA75-68952DEC01E9}" destId="{1499DF38-05BF-4E18-AE86-C0BCA58C4109}" srcOrd="3" destOrd="0" presId="urn:microsoft.com/office/officeart/2016/7/layout/BasicLinearProcessNumbered"/>
    <dgm:cxn modelId="{04D33E3C-E093-4673-9362-2AA7567C2820}" type="presParOf" srcId="{AAB43C15-7EC3-48E4-92B2-1BA586D7F7DF}" destId="{0ED99A82-E367-462D-B390-70AB5AD8D40C}" srcOrd="1" destOrd="0" presId="urn:microsoft.com/office/officeart/2016/7/layout/BasicLinearProcessNumbered"/>
    <dgm:cxn modelId="{3D6D8532-539A-407D-95CD-7F2667B8E5A6}" type="presParOf" srcId="{AAB43C15-7EC3-48E4-92B2-1BA586D7F7DF}" destId="{EBA87443-BE6D-4942-AD7B-801D9C2DB821}" srcOrd="2" destOrd="0" presId="urn:microsoft.com/office/officeart/2016/7/layout/BasicLinearProcessNumbered"/>
    <dgm:cxn modelId="{7C6B8CFC-F69A-4869-A089-2A2718A4C103}" type="presParOf" srcId="{EBA87443-BE6D-4942-AD7B-801D9C2DB821}" destId="{3D4F13A4-D09C-46D5-A784-61A1415A148E}" srcOrd="0" destOrd="0" presId="urn:microsoft.com/office/officeart/2016/7/layout/BasicLinearProcessNumbered"/>
    <dgm:cxn modelId="{AF86B259-04ED-407C-BD37-0D88C8CA4D7D}" type="presParOf" srcId="{EBA87443-BE6D-4942-AD7B-801D9C2DB821}" destId="{1264C944-3A6E-4763-8426-15B49AE8D784}" srcOrd="1" destOrd="0" presId="urn:microsoft.com/office/officeart/2016/7/layout/BasicLinearProcessNumbered"/>
    <dgm:cxn modelId="{7688E0E4-4742-449A-B2E2-96122065C8C3}" type="presParOf" srcId="{EBA87443-BE6D-4942-AD7B-801D9C2DB821}" destId="{A2EBC4CC-A2A5-4CAD-8055-1EA0C1D33C21}" srcOrd="2" destOrd="0" presId="urn:microsoft.com/office/officeart/2016/7/layout/BasicLinearProcessNumbered"/>
    <dgm:cxn modelId="{BFF52AB1-481C-4B46-98B3-29CAFEBE8689}" type="presParOf" srcId="{EBA87443-BE6D-4942-AD7B-801D9C2DB821}" destId="{95F088EA-C000-47E3-977A-3A77860628B7}" srcOrd="3" destOrd="0" presId="urn:microsoft.com/office/officeart/2016/7/layout/BasicLinearProcessNumbered"/>
    <dgm:cxn modelId="{9685E560-A5EC-4339-B710-D7FB2F517DD6}" type="presParOf" srcId="{AAB43C15-7EC3-48E4-92B2-1BA586D7F7DF}" destId="{29EDEF6B-6D53-41A7-8062-21FFFAD19AEA}" srcOrd="3" destOrd="0" presId="urn:microsoft.com/office/officeart/2016/7/layout/BasicLinearProcessNumbered"/>
    <dgm:cxn modelId="{96E63856-0317-4B91-B91B-91DAEC0E5A4C}" type="presParOf" srcId="{AAB43C15-7EC3-48E4-92B2-1BA586D7F7DF}" destId="{CDBB2D8F-126D-4A95-93B9-EC287A9CC185}" srcOrd="4" destOrd="0" presId="urn:microsoft.com/office/officeart/2016/7/layout/BasicLinearProcessNumbered"/>
    <dgm:cxn modelId="{58CB7113-869C-4BDE-8A7F-A35A83C80911}" type="presParOf" srcId="{CDBB2D8F-126D-4A95-93B9-EC287A9CC185}" destId="{629AA5CC-AE44-4FCB-A72B-73D9ED781185}" srcOrd="0" destOrd="0" presId="urn:microsoft.com/office/officeart/2016/7/layout/BasicLinearProcessNumbered"/>
    <dgm:cxn modelId="{2E8D1031-3E2A-47A4-8FA0-B6E0B75FEDFF}" type="presParOf" srcId="{CDBB2D8F-126D-4A95-93B9-EC287A9CC185}" destId="{B70FF378-EEF1-4ADC-99AF-7D61C4E68C46}" srcOrd="1" destOrd="0" presId="urn:microsoft.com/office/officeart/2016/7/layout/BasicLinearProcessNumbered"/>
    <dgm:cxn modelId="{72DA564C-D401-438C-8EB7-0C1BB8929B39}" type="presParOf" srcId="{CDBB2D8F-126D-4A95-93B9-EC287A9CC185}" destId="{443F9A94-5645-46D5-A3E6-6CF227A61E89}" srcOrd="2" destOrd="0" presId="urn:microsoft.com/office/officeart/2016/7/layout/BasicLinearProcessNumbered"/>
    <dgm:cxn modelId="{D9F60A9C-7C12-42A3-88A4-9F41A46F470D}" type="presParOf" srcId="{CDBB2D8F-126D-4A95-93B9-EC287A9CC185}" destId="{1BA49253-B741-4C66-9C29-C0DBE3938DF1}"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BE955D-40BC-4402-8B67-563F540579CC}" type="doc">
      <dgm:prSet loTypeId="urn:microsoft.com/office/officeart/2005/8/layout/vList2" loCatId="Inbox" qsTypeId="urn:microsoft.com/office/officeart/2005/8/quickstyle/simple4" qsCatId="simple" csTypeId="urn:microsoft.com/office/officeart/2005/8/colors/accent1_2" csCatId="accent1"/>
      <dgm:spPr/>
      <dgm:t>
        <a:bodyPr/>
        <a:lstStyle/>
        <a:p>
          <a:endParaRPr lang="en-US"/>
        </a:p>
      </dgm:t>
    </dgm:pt>
    <dgm:pt modelId="{628EDBE7-0EDB-47ED-A62C-5F645677BE1F}">
      <dgm:prSet/>
      <dgm:spPr/>
      <dgm:t>
        <a:bodyPr/>
        <a:lstStyle/>
        <a:p>
          <a:r>
            <a:rPr lang="en-US" b="1"/>
            <a:t>Excel Objects </a:t>
          </a:r>
          <a:r>
            <a:rPr lang="en-US"/>
            <a:t>: Excel provides more than 100 classes of objects to manipulate</a:t>
          </a:r>
        </a:p>
      </dgm:t>
    </dgm:pt>
    <dgm:pt modelId="{4A9D2059-23F4-4733-9374-EE3C18B29ED1}" type="parTrans" cxnId="{23F36210-9C80-4F96-8CA6-7FADF9CB85C5}">
      <dgm:prSet/>
      <dgm:spPr/>
      <dgm:t>
        <a:bodyPr/>
        <a:lstStyle/>
        <a:p>
          <a:endParaRPr lang="en-US"/>
        </a:p>
      </dgm:t>
    </dgm:pt>
    <dgm:pt modelId="{3660A4D6-E4A2-48A2-B33B-9A9361337E46}" type="sibTrans" cxnId="{23F36210-9C80-4F96-8CA6-7FADF9CB85C5}">
      <dgm:prSet/>
      <dgm:spPr/>
      <dgm:t>
        <a:bodyPr/>
        <a:lstStyle/>
        <a:p>
          <a:endParaRPr lang="en-US"/>
        </a:p>
      </dgm:t>
    </dgm:pt>
    <dgm:pt modelId="{8699E932-5AA0-42E6-A551-EF92DE5A6FA2}">
      <dgm:prSet/>
      <dgm:spPr/>
      <dgm:t>
        <a:bodyPr/>
        <a:lstStyle/>
        <a:p>
          <a:r>
            <a:rPr lang="en-US" b="1"/>
            <a:t>Objects </a:t>
          </a:r>
          <a:r>
            <a:rPr lang="en-US"/>
            <a:t>include worksheet, workbook, range, cell and so on..</a:t>
          </a:r>
        </a:p>
      </dgm:t>
    </dgm:pt>
    <dgm:pt modelId="{E4AACCF0-246B-401A-9FBD-438E43695E05}" type="parTrans" cxnId="{90B8B920-99B9-44EC-9AB1-F32C9E7C7515}">
      <dgm:prSet/>
      <dgm:spPr/>
      <dgm:t>
        <a:bodyPr/>
        <a:lstStyle/>
        <a:p>
          <a:endParaRPr lang="en-US"/>
        </a:p>
      </dgm:t>
    </dgm:pt>
    <dgm:pt modelId="{ACF58414-E6D9-427B-AD5A-2A522E56AB6A}" type="sibTrans" cxnId="{90B8B920-99B9-44EC-9AB1-F32C9E7C7515}">
      <dgm:prSet/>
      <dgm:spPr/>
      <dgm:t>
        <a:bodyPr/>
        <a:lstStyle/>
        <a:p>
          <a:endParaRPr lang="en-US"/>
        </a:p>
      </dgm:t>
    </dgm:pt>
    <dgm:pt modelId="{7BA01491-5E85-445B-8D9C-A676F7FF0092}">
      <dgm:prSet/>
      <dgm:spPr/>
      <dgm:t>
        <a:bodyPr/>
        <a:lstStyle/>
        <a:p>
          <a:r>
            <a:rPr lang="en-US" b="1"/>
            <a:t>Object Hierarchy </a:t>
          </a:r>
          <a:r>
            <a:rPr lang="en-US"/>
            <a:t>(Refer Object Hierarchy slide)</a:t>
          </a:r>
        </a:p>
      </dgm:t>
    </dgm:pt>
    <dgm:pt modelId="{58A659F0-C3E1-499B-9B7D-CADD60F92803}" type="parTrans" cxnId="{189BB4B2-667C-4817-9811-14A58BF272A5}">
      <dgm:prSet/>
      <dgm:spPr/>
      <dgm:t>
        <a:bodyPr/>
        <a:lstStyle/>
        <a:p>
          <a:endParaRPr lang="en-US"/>
        </a:p>
      </dgm:t>
    </dgm:pt>
    <dgm:pt modelId="{310AAF34-81FF-4E4A-84B3-E514289C2E9B}" type="sibTrans" cxnId="{189BB4B2-667C-4817-9811-14A58BF272A5}">
      <dgm:prSet/>
      <dgm:spPr/>
      <dgm:t>
        <a:bodyPr/>
        <a:lstStyle/>
        <a:p>
          <a:endParaRPr lang="en-US"/>
        </a:p>
      </dgm:t>
    </dgm:pt>
    <dgm:pt modelId="{CAD2A7F1-2AFF-432C-8EAD-40E15F839D90}">
      <dgm:prSet/>
      <dgm:spPr/>
      <dgm:t>
        <a:bodyPr/>
        <a:lstStyle/>
        <a:p>
          <a:r>
            <a:rPr lang="en-US" b="1"/>
            <a:t>Active Objects  </a:t>
          </a:r>
          <a:r>
            <a:rPr lang="en-US"/>
            <a:t>- Worksheets(“Sheet1”).Range(“A1”) , (if you know the sheet 1 is active, you can simplify this as Range(“A1”)</a:t>
          </a:r>
        </a:p>
      </dgm:t>
    </dgm:pt>
    <dgm:pt modelId="{7A18562F-73C7-4A16-AFFF-73872F659772}" type="parTrans" cxnId="{73578F54-CE3E-48BC-9147-DDDDD93CCDF9}">
      <dgm:prSet/>
      <dgm:spPr/>
      <dgm:t>
        <a:bodyPr/>
        <a:lstStyle/>
        <a:p>
          <a:endParaRPr lang="en-US"/>
        </a:p>
      </dgm:t>
    </dgm:pt>
    <dgm:pt modelId="{08452029-1B01-4F9D-9E52-3D6F7F4ACB5D}" type="sibTrans" cxnId="{73578F54-CE3E-48BC-9147-DDDDD93CCDF9}">
      <dgm:prSet/>
      <dgm:spPr/>
      <dgm:t>
        <a:bodyPr/>
        <a:lstStyle/>
        <a:p>
          <a:endParaRPr lang="en-US"/>
        </a:p>
      </dgm:t>
    </dgm:pt>
    <dgm:pt modelId="{5FCE696F-6D6E-4772-ABCF-71CC6916A712}">
      <dgm:prSet/>
      <dgm:spPr/>
      <dgm:t>
        <a:bodyPr/>
        <a:lstStyle/>
        <a:p>
          <a:r>
            <a:rPr lang="en-US" b="1"/>
            <a:t>Object properties </a:t>
          </a:r>
          <a:r>
            <a:rPr lang="en-US"/>
            <a:t>: A Range object has got Value and Address;  </a:t>
          </a:r>
        </a:p>
      </dgm:t>
    </dgm:pt>
    <dgm:pt modelId="{F1A8E21A-75DC-4CDD-A083-05B134F1D3EB}" type="parTrans" cxnId="{BFB7B0FA-052F-4925-9A97-72F47B31AB3D}">
      <dgm:prSet/>
      <dgm:spPr/>
      <dgm:t>
        <a:bodyPr/>
        <a:lstStyle/>
        <a:p>
          <a:endParaRPr lang="en-US"/>
        </a:p>
      </dgm:t>
    </dgm:pt>
    <dgm:pt modelId="{DF3A1FA6-7C2C-4C45-93CF-DB2A9AF85B12}" type="sibTrans" cxnId="{BFB7B0FA-052F-4925-9A97-72F47B31AB3D}">
      <dgm:prSet/>
      <dgm:spPr/>
      <dgm:t>
        <a:bodyPr/>
        <a:lstStyle/>
        <a:p>
          <a:endParaRPr lang="en-US"/>
        </a:p>
      </dgm:t>
    </dgm:pt>
    <dgm:pt modelId="{14509905-BFEF-4412-8785-1DA86AE4E791}">
      <dgm:prSet/>
      <dgm:spPr/>
      <dgm:t>
        <a:bodyPr/>
        <a:lstStyle/>
        <a:p>
          <a:r>
            <a:rPr lang="en-US"/>
            <a:t>A Chart type as has got A Title and Type </a:t>
          </a:r>
        </a:p>
      </dgm:t>
    </dgm:pt>
    <dgm:pt modelId="{5AB45791-F982-45EC-9BE6-0C0BDB6AF7B6}" type="parTrans" cxnId="{B4652F39-DB90-4343-BFA5-98D47FABA6C6}">
      <dgm:prSet/>
      <dgm:spPr/>
      <dgm:t>
        <a:bodyPr/>
        <a:lstStyle/>
        <a:p>
          <a:endParaRPr lang="en-US"/>
        </a:p>
      </dgm:t>
    </dgm:pt>
    <dgm:pt modelId="{538CE5CE-00EF-4FF2-B79A-9172331BE612}" type="sibTrans" cxnId="{B4652F39-DB90-4343-BFA5-98D47FABA6C6}">
      <dgm:prSet/>
      <dgm:spPr/>
      <dgm:t>
        <a:bodyPr/>
        <a:lstStyle/>
        <a:p>
          <a:endParaRPr lang="en-US"/>
        </a:p>
      </dgm:t>
    </dgm:pt>
    <dgm:pt modelId="{F21A688B-DFEE-4669-9AD4-D1573F742A9D}" type="pres">
      <dgm:prSet presAssocID="{79BE955D-40BC-4402-8B67-563F540579CC}" presName="linear" presStyleCnt="0">
        <dgm:presLayoutVars>
          <dgm:animLvl val="lvl"/>
          <dgm:resizeHandles val="exact"/>
        </dgm:presLayoutVars>
      </dgm:prSet>
      <dgm:spPr/>
    </dgm:pt>
    <dgm:pt modelId="{04BA2EF9-E5BF-40E5-B977-36FB68DC54F2}" type="pres">
      <dgm:prSet presAssocID="{628EDBE7-0EDB-47ED-A62C-5F645677BE1F}" presName="parentText" presStyleLbl="node1" presStyleIdx="0" presStyleCnt="6">
        <dgm:presLayoutVars>
          <dgm:chMax val="0"/>
          <dgm:bulletEnabled val="1"/>
        </dgm:presLayoutVars>
      </dgm:prSet>
      <dgm:spPr/>
    </dgm:pt>
    <dgm:pt modelId="{A7514C40-AFA9-43C6-9D55-99DC6B9BDC4A}" type="pres">
      <dgm:prSet presAssocID="{3660A4D6-E4A2-48A2-B33B-9A9361337E46}" presName="spacer" presStyleCnt="0"/>
      <dgm:spPr/>
    </dgm:pt>
    <dgm:pt modelId="{98EF62C7-EACD-4C70-9934-F6C1AC1FBC45}" type="pres">
      <dgm:prSet presAssocID="{8699E932-5AA0-42E6-A551-EF92DE5A6FA2}" presName="parentText" presStyleLbl="node1" presStyleIdx="1" presStyleCnt="6">
        <dgm:presLayoutVars>
          <dgm:chMax val="0"/>
          <dgm:bulletEnabled val="1"/>
        </dgm:presLayoutVars>
      </dgm:prSet>
      <dgm:spPr/>
    </dgm:pt>
    <dgm:pt modelId="{686C2AEE-16AB-4D3A-96CC-7FE5B1794ACC}" type="pres">
      <dgm:prSet presAssocID="{ACF58414-E6D9-427B-AD5A-2A522E56AB6A}" presName="spacer" presStyleCnt="0"/>
      <dgm:spPr/>
    </dgm:pt>
    <dgm:pt modelId="{D4B8A6E0-E720-47EE-82DF-BFB1ACC29B48}" type="pres">
      <dgm:prSet presAssocID="{7BA01491-5E85-445B-8D9C-A676F7FF0092}" presName="parentText" presStyleLbl="node1" presStyleIdx="2" presStyleCnt="6">
        <dgm:presLayoutVars>
          <dgm:chMax val="0"/>
          <dgm:bulletEnabled val="1"/>
        </dgm:presLayoutVars>
      </dgm:prSet>
      <dgm:spPr/>
    </dgm:pt>
    <dgm:pt modelId="{639985AB-5952-4EC0-A167-23044801B8E5}" type="pres">
      <dgm:prSet presAssocID="{310AAF34-81FF-4E4A-84B3-E514289C2E9B}" presName="spacer" presStyleCnt="0"/>
      <dgm:spPr/>
    </dgm:pt>
    <dgm:pt modelId="{D5DB3D6D-C359-499B-AFB1-7CCA1A975B2D}" type="pres">
      <dgm:prSet presAssocID="{CAD2A7F1-2AFF-432C-8EAD-40E15F839D90}" presName="parentText" presStyleLbl="node1" presStyleIdx="3" presStyleCnt="6">
        <dgm:presLayoutVars>
          <dgm:chMax val="0"/>
          <dgm:bulletEnabled val="1"/>
        </dgm:presLayoutVars>
      </dgm:prSet>
      <dgm:spPr/>
    </dgm:pt>
    <dgm:pt modelId="{065B2EB3-23D2-42E3-8020-464DC30C9326}" type="pres">
      <dgm:prSet presAssocID="{08452029-1B01-4F9D-9E52-3D6F7F4ACB5D}" presName="spacer" presStyleCnt="0"/>
      <dgm:spPr/>
    </dgm:pt>
    <dgm:pt modelId="{4B5FAB8F-8CED-47A3-9F8E-6A298C567BAB}" type="pres">
      <dgm:prSet presAssocID="{5FCE696F-6D6E-4772-ABCF-71CC6916A712}" presName="parentText" presStyleLbl="node1" presStyleIdx="4" presStyleCnt="6">
        <dgm:presLayoutVars>
          <dgm:chMax val="0"/>
          <dgm:bulletEnabled val="1"/>
        </dgm:presLayoutVars>
      </dgm:prSet>
      <dgm:spPr/>
    </dgm:pt>
    <dgm:pt modelId="{D70563BB-22B8-411A-A487-84C1D77E2DBE}" type="pres">
      <dgm:prSet presAssocID="{DF3A1FA6-7C2C-4C45-93CF-DB2A9AF85B12}" presName="spacer" presStyleCnt="0"/>
      <dgm:spPr/>
    </dgm:pt>
    <dgm:pt modelId="{D1D20235-B14F-49D5-BD3C-9E6E169F2B59}" type="pres">
      <dgm:prSet presAssocID="{14509905-BFEF-4412-8785-1DA86AE4E791}" presName="parentText" presStyleLbl="node1" presStyleIdx="5" presStyleCnt="6">
        <dgm:presLayoutVars>
          <dgm:chMax val="0"/>
          <dgm:bulletEnabled val="1"/>
        </dgm:presLayoutVars>
      </dgm:prSet>
      <dgm:spPr/>
    </dgm:pt>
  </dgm:ptLst>
  <dgm:cxnLst>
    <dgm:cxn modelId="{23F36210-9C80-4F96-8CA6-7FADF9CB85C5}" srcId="{79BE955D-40BC-4402-8B67-563F540579CC}" destId="{628EDBE7-0EDB-47ED-A62C-5F645677BE1F}" srcOrd="0" destOrd="0" parTransId="{4A9D2059-23F4-4733-9374-EE3C18B29ED1}" sibTransId="{3660A4D6-E4A2-48A2-B33B-9A9361337E46}"/>
    <dgm:cxn modelId="{90B8B920-99B9-44EC-9AB1-F32C9E7C7515}" srcId="{79BE955D-40BC-4402-8B67-563F540579CC}" destId="{8699E932-5AA0-42E6-A551-EF92DE5A6FA2}" srcOrd="1" destOrd="0" parTransId="{E4AACCF0-246B-401A-9FBD-438E43695E05}" sibTransId="{ACF58414-E6D9-427B-AD5A-2A522E56AB6A}"/>
    <dgm:cxn modelId="{18C8DA25-69BB-4021-A96E-8E82849502E9}" type="presOf" srcId="{5FCE696F-6D6E-4772-ABCF-71CC6916A712}" destId="{4B5FAB8F-8CED-47A3-9F8E-6A298C567BAB}" srcOrd="0" destOrd="0" presId="urn:microsoft.com/office/officeart/2005/8/layout/vList2"/>
    <dgm:cxn modelId="{B35D0D39-A773-4379-83B6-6480435D57BC}" type="presOf" srcId="{79BE955D-40BC-4402-8B67-563F540579CC}" destId="{F21A688B-DFEE-4669-9AD4-D1573F742A9D}" srcOrd="0" destOrd="0" presId="urn:microsoft.com/office/officeart/2005/8/layout/vList2"/>
    <dgm:cxn modelId="{B4652F39-DB90-4343-BFA5-98D47FABA6C6}" srcId="{79BE955D-40BC-4402-8B67-563F540579CC}" destId="{14509905-BFEF-4412-8785-1DA86AE4E791}" srcOrd="5" destOrd="0" parTransId="{5AB45791-F982-45EC-9BE6-0C0BDB6AF7B6}" sibTransId="{538CE5CE-00EF-4FF2-B79A-9172331BE612}"/>
    <dgm:cxn modelId="{E5B51F5C-BBD6-42A4-93C8-2D7A38FC20EC}" type="presOf" srcId="{628EDBE7-0EDB-47ED-A62C-5F645677BE1F}" destId="{04BA2EF9-E5BF-40E5-B977-36FB68DC54F2}" srcOrd="0" destOrd="0" presId="urn:microsoft.com/office/officeart/2005/8/layout/vList2"/>
    <dgm:cxn modelId="{16A2BA65-FB03-4F14-BFC2-BDF29033FBC9}" type="presOf" srcId="{7BA01491-5E85-445B-8D9C-A676F7FF0092}" destId="{D4B8A6E0-E720-47EE-82DF-BFB1ACC29B48}" srcOrd="0" destOrd="0" presId="urn:microsoft.com/office/officeart/2005/8/layout/vList2"/>
    <dgm:cxn modelId="{73578F54-CE3E-48BC-9147-DDDDD93CCDF9}" srcId="{79BE955D-40BC-4402-8B67-563F540579CC}" destId="{CAD2A7F1-2AFF-432C-8EAD-40E15F839D90}" srcOrd="3" destOrd="0" parTransId="{7A18562F-73C7-4A16-AFFF-73872F659772}" sibTransId="{08452029-1B01-4F9D-9E52-3D6F7F4ACB5D}"/>
    <dgm:cxn modelId="{FBC8FF81-BA15-4C0C-B862-5ED55D41BF20}" type="presOf" srcId="{8699E932-5AA0-42E6-A551-EF92DE5A6FA2}" destId="{98EF62C7-EACD-4C70-9934-F6C1AC1FBC45}" srcOrd="0" destOrd="0" presId="urn:microsoft.com/office/officeart/2005/8/layout/vList2"/>
    <dgm:cxn modelId="{2240D48C-E7C6-4341-B128-72CBBE13433C}" type="presOf" srcId="{14509905-BFEF-4412-8785-1DA86AE4E791}" destId="{D1D20235-B14F-49D5-BD3C-9E6E169F2B59}" srcOrd="0" destOrd="0" presId="urn:microsoft.com/office/officeart/2005/8/layout/vList2"/>
    <dgm:cxn modelId="{189BB4B2-667C-4817-9811-14A58BF272A5}" srcId="{79BE955D-40BC-4402-8B67-563F540579CC}" destId="{7BA01491-5E85-445B-8D9C-A676F7FF0092}" srcOrd="2" destOrd="0" parTransId="{58A659F0-C3E1-499B-9B7D-CADD60F92803}" sibTransId="{310AAF34-81FF-4E4A-84B3-E514289C2E9B}"/>
    <dgm:cxn modelId="{C8F4DDE3-9381-48A0-986E-D4A70A0E49CF}" type="presOf" srcId="{CAD2A7F1-2AFF-432C-8EAD-40E15F839D90}" destId="{D5DB3D6D-C359-499B-AFB1-7CCA1A975B2D}" srcOrd="0" destOrd="0" presId="urn:microsoft.com/office/officeart/2005/8/layout/vList2"/>
    <dgm:cxn modelId="{BFB7B0FA-052F-4925-9A97-72F47B31AB3D}" srcId="{79BE955D-40BC-4402-8B67-563F540579CC}" destId="{5FCE696F-6D6E-4772-ABCF-71CC6916A712}" srcOrd="4" destOrd="0" parTransId="{F1A8E21A-75DC-4CDD-A083-05B134F1D3EB}" sibTransId="{DF3A1FA6-7C2C-4C45-93CF-DB2A9AF85B12}"/>
    <dgm:cxn modelId="{C90217EF-9652-4B09-A5E1-BB1ECD743724}" type="presParOf" srcId="{F21A688B-DFEE-4669-9AD4-D1573F742A9D}" destId="{04BA2EF9-E5BF-40E5-B977-36FB68DC54F2}" srcOrd="0" destOrd="0" presId="urn:microsoft.com/office/officeart/2005/8/layout/vList2"/>
    <dgm:cxn modelId="{4B90B9C3-C7D5-4739-8CEC-36859D5310FE}" type="presParOf" srcId="{F21A688B-DFEE-4669-9AD4-D1573F742A9D}" destId="{A7514C40-AFA9-43C6-9D55-99DC6B9BDC4A}" srcOrd="1" destOrd="0" presId="urn:microsoft.com/office/officeart/2005/8/layout/vList2"/>
    <dgm:cxn modelId="{8EEE37A3-02C1-4D6B-B151-0AA243AC530E}" type="presParOf" srcId="{F21A688B-DFEE-4669-9AD4-D1573F742A9D}" destId="{98EF62C7-EACD-4C70-9934-F6C1AC1FBC45}" srcOrd="2" destOrd="0" presId="urn:microsoft.com/office/officeart/2005/8/layout/vList2"/>
    <dgm:cxn modelId="{6DF0BE83-6F0C-40EA-9144-4D558752EC75}" type="presParOf" srcId="{F21A688B-DFEE-4669-9AD4-D1573F742A9D}" destId="{686C2AEE-16AB-4D3A-96CC-7FE5B1794ACC}" srcOrd="3" destOrd="0" presId="urn:microsoft.com/office/officeart/2005/8/layout/vList2"/>
    <dgm:cxn modelId="{154FA764-8D7C-48BE-8909-C31223E3046E}" type="presParOf" srcId="{F21A688B-DFEE-4669-9AD4-D1573F742A9D}" destId="{D4B8A6E0-E720-47EE-82DF-BFB1ACC29B48}" srcOrd="4" destOrd="0" presId="urn:microsoft.com/office/officeart/2005/8/layout/vList2"/>
    <dgm:cxn modelId="{EFAB986E-DC81-4A6D-BF89-BCBD16135872}" type="presParOf" srcId="{F21A688B-DFEE-4669-9AD4-D1573F742A9D}" destId="{639985AB-5952-4EC0-A167-23044801B8E5}" srcOrd="5" destOrd="0" presId="urn:microsoft.com/office/officeart/2005/8/layout/vList2"/>
    <dgm:cxn modelId="{690692B8-A5D9-483B-B1D6-29E3B58D00C1}" type="presParOf" srcId="{F21A688B-DFEE-4669-9AD4-D1573F742A9D}" destId="{D5DB3D6D-C359-499B-AFB1-7CCA1A975B2D}" srcOrd="6" destOrd="0" presId="urn:microsoft.com/office/officeart/2005/8/layout/vList2"/>
    <dgm:cxn modelId="{6D18A087-31CB-4EB9-8DA2-7D7EA8A93E2E}" type="presParOf" srcId="{F21A688B-DFEE-4669-9AD4-D1573F742A9D}" destId="{065B2EB3-23D2-42E3-8020-464DC30C9326}" srcOrd="7" destOrd="0" presId="urn:microsoft.com/office/officeart/2005/8/layout/vList2"/>
    <dgm:cxn modelId="{E82A3EEA-AE9C-4B86-9753-EDB33D38DC60}" type="presParOf" srcId="{F21A688B-DFEE-4669-9AD4-D1573F742A9D}" destId="{4B5FAB8F-8CED-47A3-9F8E-6A298C567BAB}" srcOrd="8" destOrd="0" presId="urn:microsoft.com/office/officeart/2005/8/layout/vList2"/>
    <dgm:cxn modelId="{BD781482-C32D-46F6-B43E-0B6DDE3728AA}" type="presParOf" srcId="{F21A688B-DFEE-4669-9AD4-D1573F742A9D}" destId="{D70563BB-22B8-411A-A487-84C1D77E2DBE}" srcOrd="9" destOrd="0" presId="urn:microsoft.com/office/officeart/2005/8/layout/vList2"/>
    <dgm:cxn modelId="{F066E7FF-97C1-46EC-B551-707DC489E643}" type="presParOf" srcId="{F21A688B-DFEE-4669-9AD4-D1573F742A9D}" destId="{D1D20235-B14F-49D5-BD3C-9E6E169F2B59}"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9EBE240-18EC-4FCC-80F3-F52A5683C0CB}" type="doc">
      <dgm:prSet loTypeId="urn:microsoft.com/office/officeart/2016/7/layout/BasicProcessNew" loCatId="process" qsTypeId="urn:microsoft.com/office/officeart/2005/8/quickstyle/simple4" qsCatId="simple" csTypeId="urn:microsoft.com/office/officeart/2005/8/colors/ColorSchemeForSuggestions" csCatId="other"/>
      <dgm:spPr/>
      <dgm:t>
        <a:bodyPr/>
        <a:lstStyle/>
        <a:p>
          <a:endParaRPr lang="en-US"/>
        </a:p>
      </dgm:t>
    </dgm:pt>
    <dgm:pt modelId="{61D50C5A-5043-46AD-9D74-FBBF9682E891}">
      <dgm:prSet/>
      <dgm:spPr/>
      <dgm:t>
        <a:bodyPr/>
        <a:lstStyle/>
        <a:p>
          <a:r>
            <a:rPr lang="en-US"/>
            <a:t>VBA Variables</a:t>
          </a:r>
        </a:p>
      </dgm:t>
    </dgm:pt>
    <dgm:pt modelId="{A0B4C79A-15B1-4516-8C50-31C6BECC1C0C}" type="parTrans" cxnId="{FBC070EC-664A-494A-B21B-816A408BDAB4}">
      <dgm:prSet/>
      <dgm:spPr/>
      <dgm:t>
        <a:bodyPr/>
        <a:lstStyle/>
        <a:p>
          <a:endParaRPr lang="en-US" sz="2800"/>
        </a:p>
      </dgm:t>
    </dgm:pt>
    <dgm:pt modelId="{AE328EB8-91F0-4780-90FC-2610AA06022C}" type="sibTrans" cxnId="{FBC070EC-664A-494A-B21B-816A408BDAB4}">
      <dgm:prSet/>
      <dgm:spPr/>
      <dgm:t>
        <a:bodyPr/>
        <a:lstStyle/>
        <a:p>
          <a:endParaRPr lang="en-US"/>
        </a:p>
      </dgm:t>
    </dgm:pt>
    <dgm:pt modelId="{0DBD456B-0FA4-4E42-A026-E56BA268565D}">
      <dgm:prSet/>
      <dgm:spPr/>
      <dgm:t>
        <a:bodyPr/>
        <a:lstStyle/>
        <a:p>
          <a:r>
            <a:rPr lang="en-US"/>
            <a:t>Object Methods</a:t>
          </a:r>
        </a:p>
      </dgm:t>
    </dgm:pt>
    <dgm:pt modelId="{14E118BF-332F-4CBE-A82D-4885A902A94A}" type="parTrans" cxnId="{EF4D2D1B-159A-4BB7-BC06-1780DCE3F2B5}">
      <dgm:prSet/>
      <dgm:spPr/>
      <dgm:t>
        <a:bodyPr/>
        <a:lstStyle/>
        <a:p>
          <a:endParaRPr lang="en-US" sz="2800"/>
        </a:p>
      </dgm:t>
    </dgm:pt>
    <dgm:pt modelId="{B3F6CDA4-F53F-439A-980C-A6AB21E889FB}" type="sibTrans" cxnId="{EF4D2D1B-159A-4BB7-BC06-1780DCE3F2B5}">
      <dgm:prSet/>
      <dgm:spPr/>
      <dgm:t>
        <a:bodyPr/>
        <a:lstStyle/>
        <a:p>
          <a:endParaRPr lang="en-US"/>
        </a:p>
      </dgm:t>
    </dgm:pt>
    <dgm:pt modelId="{A1A93A2D-8A72-47BE-ADDC-EFC4F87D6E3E}">
      <dgm:prSet/>
      <dgm:spPr/>
      <dgm:t>
        <a:bodyPr/>
        <a:lstStyle/>
        <a:p>
          <a:r>
            <a:rPr lang="en-US" dirty="0"/>
            <a:t>Standard programming constructs – arrays, conditional statements, loops</a:t>
          </a:r>
        </a:p>
      </dgm:t>
    </dgm:pt>
    <dgm:pt modelId="{B002EFE0-64B5-450B-89CC-F645806CC95E}" type="parTrans" cxnId="{A79A8657-C853-41F8-8532-ADC177B332E8}">
      <dgm:prSet/>
      <dgm:spPr/>
      <dgm:t>
        <a:bodyPr/>
        <a:lstStyle/>
        <a:p>
          <a:endParaRPr lang="en-US" sz="2800"/>
        </a:p>
      </dgm:t>
    </dgm:pt>
    <dgm:pt modelId="{2CAB829C-C4CA-43EB-B55A-ACC62A067E26}" type="sibTrans" cxnId="{A79A8657-C853-41F8-8532-ADC177B332E8}">
      <dgm:prSet/>
      <dgm:spPr/>
      <dgm:t>
        <a:bodyPr/>
        <a:lstStyle/>
        <a:p>
          <a:endParaRPr lang="en-US"/>
        </a:p>
      </dgm:t>
    </dgm:pt>
    <dgm:pt modelId="{00B2BA79-8BB1-48DC-A0DD-EC62A537C8F9}">
      <dgm:prSet/>
      <dgm:spPr/>
      <dgm:t>
        <a:bodyPr/>
        <a:lstStyle/>
        <a:p>
          <a:r>
            <a:rPr lang="en-US"/>
            <a:t>Events – VBA  is a Event Driven program</a:t>
          </a:r>
        </a:p>
      </dgm:t>
    </dgm:pt>
    <dgm:pt modelId="{24AA5159-E0CF-403C-88D8-43DAF7F1B6BE}" type="parTrans" cxnId="{CA86B4FB-7475-4552-9201-0257952948AD}">
      <dgm:prSet/>
      <dgm:spPr/>
      <dgm:t>
        <a:bodyPr/>
        <a:lstStyle/>
        <a:p>
          <a:endParaRPr lang="en-US" sz="2800"/>
        </a:p>
      </dgm:t>
    </dgm:pt>
    <dgm:pt modelId="{856AC8C7-DF79-43F0-85EF-DF71FD3851F8}" type="sibTrans" cxnId="{CA86B4FB-7475-4552-9201-0257952948AD}">
      <dgm:prSet/>
      <dgm:spPr/>
      <dgm:t>
        <a:bodyPr/>
        <a:lstStyle/>
        <a:p>
          <a:endParaRPr lang="en-US"/>
        </a:p>
      </dgm:t>
    </dgm:pt>
    <dgm:pt modelId="{B8116348-8FC6-44E2-8A6D-033AB895D016}" type="pres">
      <dgm:prSet presAssocID="{D9EBE240-18EC-4FCC-80F3-F52A5683C0CB}" presName="Name0" presStyleCnt="0">
        <dgm:presLayoutVars>
          <dgm:dir/>
          <dgm:resizeHandles val="exact"/>
        </dgm:presLayoutVars>
      </dgm:prSet>
      <dgm:spPr/>
    </dgm:pt>
    <dgm:pt modelId="{415443F0-6E59-4DEB-85DD-3A5BE44DE6EB}" type="pres">
      <dgm:prSet presAssocID="{61D50C5A-5043-46AD-9D74-FBBF9682E891}" presName="node" presStyleLbl="node1" presStyleIdx="0" presStyleCnt="7">
        <dgm:presLayoutVars>
          <dgm:bulletEnabled val="1"/>
        </dgm:presLayoutVars>
      </dgm:prSet>
      <dgm:spPr/>
    </dgm:pt>
    <dgm:pt modelId="{FE831798-4463-42AF-8B4B-906D751659C1}" type="pres">
      <dgm:prSet presAssocID="{AE328EB8-91F0-4780-90FC-2610AA06022C}" presName="sibTransSpacerBeforeConnector" presStyleCnt="0"/>
      <dgm:spPr/>
    </dgm:pt>
    <dgm:pt modelId="{EB7C10B3-11AA-4AC7-BF26-D6C2801F2843}" type="pres">
      <dgm:prSet presAssocID="{AE328EB8-91F0-4780-90FC-2610AA06022C}" presName="sibTrans" presStyleLbl="node1" presStyleIdx="1" presStyleCnt="7"/>
      <dgm:spPr/>
    </dgm:pt>
    <dgm:pt modelId="{8364AC01-7EF2-4A8D-95B9-82DF98FE3A6C}" type="pres">
      <dgm:prSet presAssocID="{AE328EB8-91F0-4780-90FC-2610AA06022C}" presName="sibTransSpacerAfterConnector" presStyleCnt="0"/>
      <dgm:spPr/>
    </dgm:pt>
    <dgm:pt modelId="{66A7B979-CB83-4C53-BB65-8E51E20F57FB}" type="pres">
      <dgm:prSet presAssocID="{0DBD456B-0FA4-4E42-A026-E56BA268565D}" presName="node" presStyleLbl="node1" presStyleIdx="2" presStyleCnt="7">
        <dgm:presLayoutVars>
          <dgm:bulletEnabled val="1"/>
        </dgm:presLayoutVars>
      </dgm:prSet>
      <dgm:spPr/>
    </dgm:pt>
    <dgm:pt modelId="{08EFD95C-BB1E-466F-9046-1F3786C6EF40}" type="pres">
      <dgm:prSet presAssocID="{B3F6CDA4-F53F-439A-980C-A6AB21E889FB}" presName="sibTransSpacerBeforeConnector" presStyleCnt="0"/>
      <dgm:spPr/>
    </dgm:pt>
    <dgm:pt modelId="{B2BCAE11-54D0-466D-A9A1-5789455BD46D}" type="pres">
      <dgm:prSet presAssocID="{B3F6CDA4-F53F-439A-980C-A6AB21E889FB}" presName="sibTrans" presStyleLbl="node1" presStyleIdx="3" presStyleCnt="7"/>
      <dgm:spPr/>
    </dgm:pt>
    <dgm:pt modelId="{75937988-CEF7-43FE-B001-0F25781B987E}" type="pres">
      <dgm:prSet presAssocID="{B3F6CDA4-F53F-439A-980C-A6AB21E889FB}" presName="sibTransSpacerAfterConnector" presStyleCnt="0"/>
      <dgm:spPr/>
    </dgm:pt>
    <dgm:pt modelId="{CDD89BC8-C260-4C75-B03A-513C57F54F1A}" type="pres">
      <dgm:prSet presAssocID="{A1A93A2D-8A72-47BE-ADDC-EFC4F87D6E3E}" presName="node" presStyleLbl="node1" presStyleIdx="4" presStyleCnt="7">
        <dgm:presLayoutVars>
          <dgm:bulletEnabled val="1"/>
        </dgm:presLayoutVars>
      </dgm:prSet>
      <dgm:spPr/>
    </dgm:pt>
    <dgm:pt modelId="{3117EC4E-B2B1-48DE-9599-A8AF92C3381D}" type="pres">
      <dgm:prSet presAssocID="{2CAB829C-C4CA-43EB-B55A-ACC62A067E26}" presName="sibTransSpacerBeforeConnector" presStyleCnt="0"/>
      <dgm:spPr/>
    </dgm:pt>
    <dgm:pt modelId="{B7169B67-A69E-41AB-B388-C5D87B8DE557}" type="pres">
      <dgm:prSet presAssocID="{2CAB829C-C4CA-43EB-B55A-ACC62A067E26}" presName="sibTrans" presStyleLbl="node1" presStyleIdx="5" presStyleCnt="7"/>
      <dgm:spPr/>
    </dgm:pt>
    <dgm:pt modelId="{906EC708-456A-403B-80E6-BE29F3B447A4}" type="pres">
      <dgm:prSet presAssocID="{2CAB829C-C4CA-43EB-B55A-ACC62A067E26}" presName="sibTransSpacerAfterConnector" presStyleCnt="0"/>
      <dgm:spPr/>
    </dgm:pt>
    <dgm:pt modelId="{9E57F3B4-4108-40F2-83D2-7C3CA13B7EB8}" type="pres">
      <dgm:prSet presAssocID="{00B2BA79-8BB1-48DC-A0DD-EC62A537C8F9}" presName="node" presStyleLbl="node1" presStyleIdx="6" presStyleCnt="7">
        <dgm:presLayoutVars>
          <dgm:bulletEnabled val="1"/>
        </dgm:presLayoutVars>
      </dgm:prSet>
      <dgm:spPr/>
    </dgm:pt>
  </dgm:ptLst>
  <dgm:cxnLst>
    <dgm:cxn modelId="{EF4D2D1B-159A-4BB7-BC06-1780DCE3F2B5}" srcId="{D9EBE240-18EC-4FCC-80F3-F52A5683C0CB}" destId="{0DBD456B-0FA4-4E42-A026-E56BA268565D}" srcOrd="1" destOrd="0" parTransId="{14E118BF-332F-4CBE-A82D-4885A902A94A}" sibTransId="{B3F6CDA4-F53F-439A-980C-A6AB21E889FB}"/>
    <dgm:cxn modelId="{2C2D6521-EC87-40AA-B1C1-8FDA5DA43696}" type="presOf" srcId="{2CAB829C-C4CA-43EB-B55A-ACC62A067E26}" destId="{B7169B67-A69E-41AB-B388-C5D87B8DE557}" srcOrd="0" destOrd="0" presId="urn:microsoft.com/office/officeart/2016/7/layout/BasicProcessNew"/>
    <dgm:cxn modelId="{22D5AA40-C1CB-4F32-9D17-237AC43EB4A1}" type="presOf" srcId="{D9EBE240-18EC-4FCC-80F3-F52A5683C0CB}" destId="{B8116348-8FC6-44E2-8A6D-033AB895D016}" srcOrd="0" destOrd="0" presId="urn:microsoft.com/office/officeart/2016/7/layout/BasicProcessNew"/>
    <dgm:cxn modelId="{CF0A3377-3933-441A-AB44-CBFD264D16CB}" type="presOf" srcId="{0DBD456B-0FA4-4E42-A026-E56BA268565D}" destId="{66A7B979-CB83-4C53-BB65-8E51E20F57FB}" srcOrd="0" destOrd="0" presId="urn:microsoft.com/office/officeart/2016/7/layout/BasicProcessNew"/>
    <dgm:cxn modelId="{A79A8657-C853-41F8-8532-ADC177B332E8}" srcId="{D9EBE240-18EC-4FCC-80F3-F52A5683C0CB}" destId="{A1A93A2D-8A72-47BE-ADDC-EFC4F87D6E3E}" srcOrd="2" destOrd="0" parTransId="{B002EFE0-64B5-450B-89CC-F645806CC95E}" sibTransId="{2CAB829C-C4CA-43EB-B55A-ACC62A067E26}"/>
    <dgm:cxn modelId="{A4878981-560A-40D0-89CF-DF10ADB7BE3C}" type="presOf" srcId="{A1A93A2D-8A72-47BE-ADDC-EFC4F87D6E3E}" destId="{CDD89BC8-C260-4C75-B03A-513C57F54F1A}" srcOrd="0" destOrd="0" presId="urn:microsoft.com/office/officeart/2016/7/layout/BasicProcessNew"/>
    <dgm:cxn modelId="{1E1B03B8-F5E0-4C87-9BB6-55C08031F4F4}" type="presOf" srcId="{00B2BA79-8BB1-48DC-A0DD-EC62A537C8F9}" destId="{9E57F3B4-4108-40F2-83D2-7C3CA13B7EB8}" srcOrd="0" destOrd="0" presId="urn:microsoft.com/office/officeart/2016/7/layout/BasicProcessNew"/>
    <dgm:cxn modelId="{043D4BBB-DC92-4EBE-A263-8139B28674C4}" type="presOf" srcId="{61D50C5A-5043-46AD-9D74-FBBF9682E891}" destId="{415443F0-6E59-4DEB-85DD-3A5BE44DE6EB}" srcOrd="0" destOrd="0" presId="urn:microsoft.com/office/officeart/2016/7/layout/BasicProcessNew"/>
    <dgm:cxn modelId="{2657D1E9-09FB-4069-96F4-0DEF127785D8}" type="presOf" srcId="{B3F6CDA4-F53F-439A-980C-A6AB21E889FB}" destId="{B2BCAE11-54D0-466D-A9A1-5789455BD46D}" srcOrd="0" destOrd="0" presId="urn:microsoft.com/office/officeart/2016/7/layout/BasicProcessNew"/>
    <dgm:cxn modelId="{FBC070EC-664A-494A-B21B-816A408BDAB4}" srcId="{D9EBE240-18EC-4FCC-80F3-F52A5683C0CB}" destId="{61D50C5A-5043-46AD-9D74-FBBF9682E891}" srcOrd="0" destOrd="0" parTransId="{A0B4C79A-15B1-4516-8C50-31C6BECC1C0C}" sibTransId="{AE328EB8-91F0-4780-90FC-2610AA06022C}"/>
    <dgm:cxn modelId="{C82B6BED-08F5-4297-A70B-716374F210C8}" type="presOf" srcId="{AE328EB8-91F0-4780-90FC-2610AA06022C}" destId="{EB7C10B3-11AA-4AC7-BF26-D6C2801F2843}" srcOrd="0" destOrd="0" presId="urn:microsoft.com/office/officeart/2016/7/layout/BasicProcessNew"/>
    <dgm:cxn modelId="{CA86B4FB-7475-4552-9201-0257952948AD}" srcId="{D9EBE240-18EC-4FCC-80F3-F52A5683C0CB}" destId="{00B2BA79-8BB1-48DC-A0DD-EC62A537C8F9}" srcOrd="3" destOrd="0" parTransId="{24AA5159-E0CF-403C-88D8-43DAF7F1B6BE}" sibTransId="{856AC8C7-DF79-43F0-85EF-DF71FD3851F8}"/>
    <dgm:cxn modelId="{BF06824B-A858-47C8-A965-3807418F0EC4}" type="presParOf" srcId="{B8116348-8FC6-44E2-8A6D-033AB895D016}" destId="{415443F0-6E59-4DEB-85DD-3A5BE44DE6EB}" srcOrd="0" destOrd="0" presId="urn:microsoft.com/office/officeart/2016/7/layout/BasicProcessNew"/>
    <dgm:cxn modelId="{20891D64-E14B-47ED-BD48-38C33145A21D}" type="presParOf" srcId="{B8116348-8FC6-44E2-8A6D-033AB895D016}" destId="{FE831798-4463-42AF-8B4B-906D751659C1}" srcOrd="1" destOrd="0" presId="urn:microsoft.com/office/officeart/2016/7/layout/BasicProcessNew"/>
    <dgm:cxn modelId="{03BFB903-87F6-49BB-93B3-BF8C453A2F40}" type="presParOf" srcId="{B8116348-8FC6-44E2-8A6D-033AB895D016}" destId="{EB7C10B3-11AA-4AC7-BF26-D6C2801F2843}" srcOrd="2" destOrd="0" presId="urn:microsoft.com/office/officeart/2016/7/layout/BasicProcessNew"/>
    <dgm:cxn modelId="{B87D0D24-B821-41AF-BB4D-FF8B19A2E5ED}" type="presParOf" srcId="{B8116348-8FC6-44E2-8A6D-033AB895D016}" destId="{8364AC01-7EF2-4A8D-95B9-82DF98FE3A6C}" srcOrd="3" destOrd="0" presId="urn:microsoft.com/office/officeart/2016/7/layout/BasicProcessNew"/>
    <dgm:cxn modelId="{519ED882-D93C-4D06-BB0A-7A190E9410B2}" type="presParOf" srcId="{B8116348-8FC6-44E2-8A6D-033AB895D016}" destId="{66A7B979-CB83-4C53-BB65-8E51E20F57FB}" srcOrd="4" destOrd="0" presId="urn:microsoft.com/office/officeart/2016/7/layout/BasicProcessNew"/>
    <dgm:cxn modelId="{26778397-2B64-4459-9D23-7A72DAECDD71}" type="presParOf" srcId="{B8116348-8FC6-44E2-8A6D-033AB895D016}" destId="{08EFD95C-BB1E-466F-9046-1F3786C6EF40}" srcOrd="5" destOrd="0" presId="urn:microsoft.com/office/officeart/2016/7/layout/BasicProcessNew"/>
    <dgm:cxn modelId="{9E232397-4D41-4955-B64C-C6272102B076}" type="presParOf" srcId="{B8116348-8FC6-44E2-8A6D-033AB895D016}" destId="{B2BCAE11-54D0-466D-A9A1-5789455BD46D}" srcOrd="6" destOrd="0" presId="urn:microsoft.com/office/officeart/2016/7/layout/BasicProcessNew"/>
    <dgm:cxn modelId="{20AA31E4-043A-4C61-B266-C409AF94B4DE}" type="presParOf" srcId="{B8116348-8FC6-44E2-8A6D-033AB895D016}" destId="{75937988-CEF7-43FE-B001-0F25781B987E}" srcOrd="7" destOrd="0" presId="urn:microsoft.com/office/officeart/2016/7/layout/BasicProcessNew"/>
    <dgm:cxn modelId="{67CEB2C5-9BF8-474B-B9EB-A1AA4BFB5C7F}" type="presParOf" srcId="{B8116348-8FC6-44E2-8A6D-033AB895D016}" destId="{CDD89BC8-C260-4C75-B03A-513C57F54F1A}" srcOrd="8" destOrd="0" presId="urn:microsoft.com/office/officeart/2016/7/layout/BasicProcessNew"/>
    <dgm:cxn modelId="{382AE977-9420-424E-943D-64EE4E2FA86F}" type="presParOf" srcId="{B8116348-8FC6-44E2-8A6D-033AB895D016}" destId="{3117EC4E-B2B1-48DE-9599-A8AF92C3381D}" srcOrd="9" destOrd="0" presId="urn:microsoft.com/office/officeart/2016/7/layout/BasicProcessNew"/>
    <dgm:cxn modelId="{B3BF2BAA-8263-448D-B813-9363CFF0E989}" type="presParOf" srcId="{B8116348-8FC6-44E2-8A6D-033AB895D016}" destId="{B7169B67-A69E-41AB-B388-C5D87B8DE557}" srcOrd="10" destOrd="0" presId="urn:microsoft.com/office/officeart/2016/7/layout/BasicProcessNew"/>
    <dgm:cxn modelId="{A43C72CD-FB15-4FC0-9D78-7DE17FB8E9D9}" type="presParOf" srcId="{B8116348-8FC6-44E2-8A6D-033AB895D016}" destId="{906EC708-456A-403B-80E6-BE29F3B447A4}" srcOrd="11" destOrd="0" presId="urn:microsoft.com/office/officeart/2016/7/layout/BasicProcessNew"/>
    <dgm:cxn modelId="{83C72D10-723E-49DF-A5CE-ACD76E1A0D18}" type="presParOf" srcId="{B8116348-8FC6-44E2-8A6D-033AB895D016}" destId="{9E57F3B4-4108-40F2-83D2-7C3CA13B7EB8}"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32F66C6-5ADD-4982-9631-E997A7C06659}" type="doc">
      <dgm:prSet loTypeId="urn:microsoft.com/office/officeart/2005/8/layout/default" loCatId="Inbox" qsTypeId="urn:microsoft.com/office/officeart/2005/8/quickstyle/simple4" qsCatId="simple" csTypeId="urn:microsoft.com/office/officeart/2005/8/colors/accent1_2" csCatId="accent1"/>
      <dgm:spPr/>
      <dgm:t>
        <a:bodyPr/>
        <a:lstStyle/>
        <a:p>
          <a:endParaRPr lang="en-US"/>
        </a:p>
      </dgm:t>
    </dgm:pt>
    <dgm:pt modelId="{6AF43FFB-DE01-4C85-B140-67292069ABBE}">
      <dgm:prSet/>
      <dgm:spPr/>
      <dgm:t>
        <a:bodyPr/>
        <a:lstStyle/>
        <a:p>
          <a:r>
            <a:rPr lang="en-US"/>
            <a:t>Start Recording</a:t>
          </a:r>
        </a:p>
      </dgm:t>
    </dgm:pt>
    <dgm:pt modelId="{67ACE9F4-3C2A-4FDB-9ACC-F3279943A2FF}" type="parTrans" cxnId="{127B0821-AA1B-4CAA-93A1-277E5F555193}">
      <dgm:prSet/>
      <dgm:spPr/>
      <dgm:t>
        <a:bodyPr/>
        <a:lstStyle/>
        <a:p>
          <a:endParaRPr lang="en-US"/>
        </a:p>
      </dgm:t>
    </dgm:pt>
    <dgm:pt modelId="{6EC2F4FB-8820-454F-AB47-F3481D1B0531}" type="sibTrans" cxnId="{127B0821-AA1B-4CAA-93A1-277E5F555193}">
      <dgm:prSet/>
      <dgm:spPr/>
      <dgm:t>
        <a:bodyPr/>
        <a:lstStyle/>
        <a:p>
          <a:endParaRPr lang="en-US"/>
        </a:p>
      </dgm:t>
    </dgm:pt>
    <dgm:pt modelId="{B97B1531-B89D-4313-B2D7-34CF31EA6A84}">
      <dgm:prSet/>
      <dgm:spPr/>
      <dgm:t>
        <a:bodyPr/>
        <a:lstStyle/>
        <a:p>
          <a:r>
            <a:rPr lang="en-US"/>
            <a:t>From A1 onwards type 1,2,3,4,5 till A5</a:t>
          </a:r>
        </a:p>
      </dgm:t>
    </dgm:pt>
    <dgm:pt modelId="{45C5B4D7-F95B-4D35-B0D0-5D9BDEE1772D}" type="parTrans" cxnId="{4498C415-CBB2-4812-89AC-F050ED15F155}">
      <dgm:prSet/>
      <dgm:spPr/>
      <dgm:t>
        <a:bodyPr/>
        <a:lstStyle/>
        <a:p>
          <a:endParaRPr lang="en-US"/>
        </a:p>
      </dgm:t>
    </dgm:pt>
    <dgm:pt modelId="{4D1BD412-E9C2-445D-92FB-A5B29CE2D29D}" type="sibTrans" cxnId="{4498C415-CBB2-4812-89AC-F050ED15F155}">
      <dgm:prSet/>
      <dgm:spPr/>
      <dgm:t>
        <a:bodyPr/>
        <a:lstStyle/>
        <a:p>
          <a:endParaRPr lang="en-US"/>
        </a:p>
      </dgm:t>
    </dgm:pt>
    <dgm:pt modelId="{F4AC7757-E606-42BA-A818-20381D7762CE}">
      <dgm:prSet/>
      <dgm:spPr/>
      <dgm:t>
        <a:bodyPr/>
        <a:lstStyle/>
        <a:p>
          <a:r>
            <a:rPr lang="en-US"/>
            <a:t>Select and color it </a:t>
          </a:r>
        </a:p>
      </dgm:t>
    </dgm:pt>
    <dgm:pt modelId="{92E63E21-48A3-450A-903F-BEAAE7372B24}" type="parTrans" cxnId="{011FBAED-0C90-4B92-851D-F7265228358B}">
      <dgm:prSet/>
      <dgm:spPr/>
      <dgm:t>
        <a:bodyPr/>
        <a:lstStyle/>
        <a:p>
          <a:endParaRPr lang="en-US"/>
        </a:p>
      </dgm:t>
    </dgm:pt>
    <dgm:pt modelId="{01A64024-1A7A-486C-A8A2-A5BE3E2ED84F}" type="sibTrans" cxnId="{011FBAED-0C90-4B92-851D-F7265228358B}">
      <dgm:prSet/>
      <dgm:spPr/>
      <dgm:t>
        <a:bodyPr/>
        <a:lstStyle/>
        <a:p>
          <a:endParaRPr lang="en-US"/>
        </a:p>
      </dgm:t>
    </dgm:pt>
    <dgm:pt modelId="{017AB043-16E9-409F-8753-F8FDD7F46321}">
      <dgm:prSet/>
      <dgm:spPr/>
      <dgm:t>
        <a:bodyPr/>
        <a:lstStyle/>
        <a:p>
          <a:r>
            <a:rPr lang="en-US"/>
            <a:t>Stop It</a:t>
          </a:r>
        </a:p>
      </dgm:t>
    </dgm:pt>
    <dgm:pt modelId="{68CF6EB1-572C-47A5-AF8A-B24CF1C9B22E}" type="parTrans" cxnId="{9CD3F30F-ADD8-4348-8C66-D6966C33A9A6}">
      <dgm:prSet/>
      <dgm:spPr/>
      <dgm:t>
        <a:bodyPr/>
        <a:lstStyle/>
        <a:p>
          <a:endParaRPr lang="en-US"/>
        </a:p>
      </dgm:t>
    </dgm:pt>
    <dgm:pt modelId="{18CBE284-2EF0-4F95-9D18-FCB3AC58ADBB}" type="sibTrans" cxnId="{9CD3F30F-ADD8-4348-8C66-D6966C33A9A6}">
      <dgm:prSet/>
      <dgm:spPr/>
      <dgm:t>
        <a:bodyPr/>
        <a:lstStyle/>
        <a:p>
          <a:endParaRPr lang="en-US"/>
        </a:p>
      </dgm:t>
    </dgm:pt>
    <dgm:pt modelId="{43CB3548-1D23-464D-8517-954921E3BA68}" type="pres">
      <dgm:prSet presAssocID="{832F66C6-5ADD-4982-9631-E997A7C06659}" presName="diagram" presStyleCnt="0">
        <dgm:presLayoutVars>
          <dgm:dir/>
          <dgm:resizeHandles val="exact"/>
        </dgm:presLayoutVars>
      </dgm:prSet>
      <dgm:spPr/>
    </dgm:pt>
    <dgm:pt modelId="{35E152FC-A2FA-4E07-8C28-71E124754AFA}" type="pres">
      <dgm:prSet presAssocID="{6AF43FFB-DE01-4C85-B140-67292069ABBE}" presName="node" presStyleLbl="node1" presStyleIdx="0" presStyleCnt="4">
        <dgm:presLayoutVars>
          <dgm:bulletEnabled val="1"/>
        </dgm:presLayoutVars>
      </dgm:prSet>
      <dgm:spPr/>
    </dgm:pt>
    <dgm:pt modelId="{D838B899-D051-4B7C-BD0A-38D955F1B94E}" type="pres">
      <dgm:prSet presAssocID="{6EC2F4FB-8820-454F-AB47-F3481D1B0531}" presName="sibTrans" presStyleCnt="0"/>
      <dgm:spPr/>
    </dgm:pt>
    <dgm:pt modelId="{D5776A64-B3A3-4922-A099-65F262B30573}" type="pres">
      <dgm:prSet presAssocID="{B97B1531-B89D-4313-B2D7-34CF31EA6A84}" presName="node" presStyleLbl="node1" presStyleIdx="1" presStyleCnt="4">
        <dgm:presLayoutVars>
          <dgm:bulletEnabled val="1"/>
        </dgm:presLayoutVars>
      </dgm:prSet>
      <dgm:spPr/>
    </dgm:pt>
    <dgm:pt modelId="{DEA68EB0-1565-48F7-9513-0631B56E3407}" type="pres">
      <dgm:prSet presAssocID="{4D1BD412-E9C2-445D-92FB-A5B29CE2D29D}" presName="sibTrans" presStyleCnt="0"/>
      <dgm:spPr/>
    </dgm:pt>
    <dgm:pt modelId="{479C3F20-C23E-4A3A-A9DB-454C697890DE}" type="pres">
      <dgm:prSet presAssocID="{F4AC7757-E606-42BA-A818-20381D7762CE}" presName="node" presStyleLbl="node1" presStyleIdx="2" presStyleCnt="4">
        <dgm:presLayoutVars>
          <dgm:bulletEnabled val="1"/>
        </dgm:presLayoutVars>
      </dgm:prSet>
      <dgm:spPr/>
    </dgm:pt>
    <dgm:pt modelId="{E08C989C-6D09-4671-8243-6FDD67C38872}" type="pres">
      <dgm:prSet presAssocID="{01A64024-1A7A-486C-A8A2-A5BE3E2ED84F}" presName="sibTrans" presStyleCnt="0"/>
      <dgm:spPr/>
    </dgm:pt>
    <dgm:pt modelId="{AFEF07FB-DFF4-42D7-AC63-822E1D467AA4}" type="pres">
      <dgm:prSet presAssocID="{017AB043-16E9-409F-8753-F8FDD7F46321}" presName="node" presStyleLbl="node1" presStyleIdx="3" presStyleCnt="4">
        <dgm:presLayoutVars>
          <dgm:bulletEnabled val="1"/>
        </dgm:presLayoutVars>
      </dgm:prSet>
      <dgm:spPr/>
    </dgm:pt>
  </dgm:ptLst>
  <dgm:cxnLst>
    <dgm:cxn modelId="{1CD68005-20A1-416B-90E9-2B00072CA0D0}" type="presOf" srcId="{F4AC7757-E606-42BA-A818-20381D7762CE}" destId="{479C3F20-C23E-4A3A-A9DB-454C697890DE}" srcOrd="0" destOrd="0" presId="urn:microsoft.com/office/officeart/2005/8/layout/default"/>
    <dgm:cxn modelId="{9CD3F30F-ADD8-4348-8C66-D6966C33A9A6}" srcId="{832F66C6-5ADD-4982-9631-E997A7C06659}" destId="{017AB043-16E9-409F-8753-F8FDD7F46321}" srcOrd="3" destOrd="0" parTransId="{68CF6EB1-572C-47A5-AF8A-B24CF1C9B22E}" sibTransId="{18CBE284-2EF0-4F95-9D18-FCB3AC58ADBB}"/>
    <dgm:cxn modelId="{4498C415-CBB2-4812-89AC-F050ED15F155}" srcId="{832F66C6-5ADD-4982-9631-E997A7C06659}" destId="{B97B1531-B89D-4313-B2D7-34CF31EA6A84}" srcOrd="1" destOrd="0" parTransId="{45C5B4D7-F95B-4D35-B0D0-5D9BDEE1772D}" sibTransId="{4D1BD412-E9C2-445D-92FB-A5B29CE2D29D}"/>
    <dgm:cxn modelId="{127B0821-AA1B-4CAA-93A1-277E5F555193}" srcId="{832F66C6-5ADD-4982-9631-E997A7C06659}" destId="{6AF43FFB-DE01-4C85-B140-67292069ABBE}" srcOrd="0" destOrd="0" parTransId="{67ACE9F4-3C2A-4FDB-9ACC-F3279943A2FF}" sibTransId="{6EC2F4FB-8820-454F-AB47-F3481D1B0531}"/>
    <dgm:cxn modelId="{E0FE5A2E-5903-4312-A29E-F4DFFC827EB8}" type="presOf" srcId="{B97B1531-B89D-4313-B2D7-34CF31EA6A84}" destId="{D5776A64-B3A3-4922-A099-65F262B30573}" srcOrd="0" destOrd="0" presId="urn:microsoft.com/office/officeart/2005/8/layout/default"/>
    <dgm:cxn modelId="{1A64D599-9C7A-4CB7-B628-7B983427FAA1}" type="presOf" srcId="{832F66C6-5ADD-4982-9631-E997A7C06659}" destId="{43CB3548-1D23-464D-8517-954921E3BA68}" srcOrd="0" destOrd="0" presId="urn:microsoft.com/office/officeart/2005/8/layout/default"/>
    <dgm:cxn modelId="{494C7CC5-F2CA-42FD-9DF4-E5024FFF1D5C}" type="presOf" srcId="{017AB043-16E9-409F-8753-F8FDD7F46321}" destId="{AFEF07FB-DFF4-42D7-AC63-822E1D467AA4}" srcOrd="0" destOrd="0" presId="urn:microsoft.com/office/officeart/2005/8/layout/default"/>
    <dgm:cxn modelId="{20A09DD4-AABE-4465-9E7B-922471BD62CE}" type="presOf" srcId="{6AF43FFB-DE01-4C85-B140-67292069ABBE}" destId="{35E152FC-A2FA-4E07-8C28-71E124754AFA}" srcOrd="0" destOrd="0" presId="urn:microsoft.com/office/officeart/2005/8/layout/default"/>
    <dgm:cxn modelId="{011FBAED-0C90-4B92-851D-F7265228358B}" srcId="{832F66C6-5ADD-4982-9631-E997A7C06659}" destId="{F4AC7757-E606-42BA-A818-20381D7762CE}" srcOrd="2" destOrd="0" parTransId="{92E63E21-48A3-450A-903F-BEAAE7372B24}" sibTransId="{01A64024-1A7A-486C-A8A2-A5BE3E2ED84F}"/>
    <dgm:cxn modelId="{DC0840D2-3D85-457C-8169-E50621063825}" type="presParOf" srcId="{43CB3548-1D23-464D-8517-954921E3BA68}" destId="{35E152FC-A2FA-4E07-8C28-71E124754AFA}" srcOrd="0" destOrd="0" presId="urn:microsoft.com/office/officeart/2005/8/layout/default"/>
    <dgm:cxn modelId="{2417129A-0A2E-4019-88EF-AE0DE5F7A391}" type="presParOf" srcId="{43CB3548-1D23-464D-8517-954921E3BA68}" destId="{D838B899-D051-4B7C-BD0A-38D955F1B94E}" srcOrd="1" destOrd="0" presId="urn:microsoft.com/office/officeart/2005/8/layout/default"/>
    <dgm:cxn modelId="{EF8E15B4-582E-4553-8F69-A539D559C253}" type="presParOf" srcId="{43CB3548-1D23-464D-8517-954921E3BA68}" destId="{D5776A64-B3A3-4922-A099-65F262B30573}" srcOrd="2" destOrd="0" presId="urn:microsoft.com/office/officeart/2005/8/layout/default"/>
    <dgm:cxn modelId="{C9DCF230-3023-4367-BAA4-133B9BF8E5EA}" type="presParOf" srcId="{43CB3548-1D23-464D-8517-954921E3BA68}" destId="{DEA68EB0-1565-48F7-9513-0631B56E3407}" srcOrd="3" destOrd="0" presId="urn:microsoft.com/office/officeart/2005/8/layout/default"/>
    <dgm:cxn modelId="{D74D4932-B784-4C3D-9008-D00B6B092767}" type="presParOf" srcId="{43CB3548-1D23-464D-8517-954921E3BA68}" destId="{479C3F20-C23E-4A3A-A9DB-454C697890DE}" srcOrd="4" destOrd="0" presId="urn:microsoft.com/office/officeart/2005/8/layout/default"/>
    <dgm:cxn modelId="{BDECBA8B-8C3D-47C3-A53B-7D453E62F355}" type="presParOf" srcId="{43CB3548-1D23-464D-8517-954921E3BA68}" destId="{E08C989C-6D09-4671-8243-6FDD67C38872}" srcOrd="5" destOrd="0" presId="urn:microsoft.com/office/officeart/2005/8/layout/default"/>
    <dgm:cxn modelId="{A5F69FCA-1718-4B9A-9073-FD3445970165}" type="presParOf" srcId="{43CB3548-1D23-464D-8517-954921E3BA68}" destId="{AFEF07FB-DFF4-42D7-AC63-822E1D467AA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4D48A30-5ADD-45BF-9709-DE585D7E10B1}" type="doc">
      <dgm:prSet loTypeId="urn:microsoft.com/office/officeart/2005/8/layout/default" loCatId="Inbox" qsTypeId="urn:microsoft.com/office/officeart/2005/8/quickstyle/simple4" qsCatId="simple" csTypeId="urn:microsoft.com/office/officeart/2005/8/colors/ColorSchemeForSuggestions" csCatId="other"/>
      <dgm:spPr/>
      <dgm:t>
        <a:bodyPr/>
        <a:lstStyle/>
        <a:p>
          <a:endParaRPr lang="en-US"/>
        </a:p>
      </dgm:t>
    </dgm:pt>
    <dgm:pt modelId="{C91EBAC1-1713-4A52-84C1-62470796B236}">
      <dgm:prSet/>
      <dgm:spPr/>
      <dgm:t>
        <a:bodyPr/>
        <a:lstStyle/>
        <a:p>
          <a:r>
            <a:rPr lang="en-US"/>
            <a:t>object.Cells(rowIndex, columnIndex)</a:t>
          </a:r>
        </a:p>
      </dgm:t>
    </dgm:pt>
    <dgm:pt modelId="{624DDDDE-D210-4811-BA6B-27C27DBE8715}" type="parTrans" cxnId="{7FAA3575-88CC-4DB6-BE50-759F017B75CD}">
      <dgm:prSet/>
      <dgm:spPr/>
      <dgm:t>
        <a:bodyPr/>
        <a:lstStyle/>
        <a:p>
          <a:endParaRPr lang="en-US"/>
        </a:p>
      </dgm:t>
    </dgm:pt>
    <dgm:pt modelId="{5A0E7CD6-4A15-4718-94C4-998809066930}" type="sibTrans" cxnId="{7FAA3575-88CC-4DB6-BE50-759F017B75CD}">
      <dgm:prSet/>
      <dgm:spPr/>
      <dgm:t>
        <a:bodyPr/>
        <a:lstStyle/>
        <a:p>
          <a:endParaRPr lang="en-US"/>
        </a:p>
      </dgm:t>
    </dgm:pt>
    <dgm:pt modelId="{1A925755-5F7C-4A8B-8F8E-9743A2C468B9}">
      <dgm:prSet/>
      <dgm:spPr/>
      <dgm:t>
        <a:bodyPr/>
        <a:lstStyle/>
        <a:p>
          <a:r>
            <a:rPr lang="en-US"/>
            <a:t>object.Cells(rowIndex)</a:t>
          </a:r>
        </a:p>
      </dgm:t>
    </dgm:pt>
    <dgm:pt modelId="{E9C98F65-962A-440B-BD9A-2BCE0B2E1B84}" type="parTrans" cxnId="{B75FD08D-9682-4491-9EF4-E923D253B1B2}">
      <dgm:prSet/>
      <dgm:spPr/>
      <dgm:t>
        <a:bodyPr/>
        <a:lstStyle/>
        <a:p>
          <a:endParaRPr lang="en-US"/>
        </a:p>
      </dgm:t>
    </dgm:pt>
    <dgm:pt modelId="{35888AAD-8EA7-4B26-8022-B5CED9B375C9}" type="sibTrans" cxnId="{B75FD08D-9682-4491-9EF4-E923D253B1B2}">
      <dgm:prSet/>
      <dgm:spPr/>
      <dgm:t>
        <a:bodyPr/>
        <a:lstStyle/>
        <a:p>
          <a:endParaRPr lang="en-US"/>
        </a:p>
      </dgm:t>
    </dgm:pt>
    <dgm:pt modelId="{BBD241BA-266A-4AC5-BB1D-D3E7A39F6C27}">
      <dgm:prSet/>
      <dgm:spPr/>
      <dgm:t>
        <a:bodyPr/>
        <a:lstStyle/>
        <a:p>
          <a:r>
            <a:rPr lang="en-US"/>
            <a:t>object.Cells</a:t>
          </a:r>
        </a:p>
      </dgm:t>
    </dgm:pt>
    <dgm:pt modelId="{272FBD37-E07A-4FF7-809E-1C8AD156C9A0}" type="parTrans" cxnId="{1A0AA550-F3C7-48B1-A31D-1D2A6BE13A62}">
      <dgm:prSet/>
      <dgm:spPr/>
      <dgm:t>
        <a:bodyPr/>
        <a:lstStyle/>
        <a:p>
          <a:endParaRPr lang="en-US"/>
        </a:p>
      </dgm:t>
    </dgm:pt>
    <dgm:pt modelId="{77DFA22C-FF30-426D-B174-4C649BC4CCC1}" type="sibTrans" cxnId="{1A0AA550-F3C7-48B1-A31D-1D2A6BE13A62}">
      <dgm:prSet/>
      <dgm:spPr/>
      <dgm:t>
        <a:bodyPr/>
        <a:lstStyle/>
        <a:p>
          <a:endParaRPr lang="en-US"/>
        </a:p>
      </dgm:t>
    </dgm:pt>
    <dgm:pt modelId="{868098E4-4161-4602-B86A-E6F785260462}">
      <dgm:prSet/>
      <dgm:spPr/>
      <dgm:t>
        <a:bodyPr/>
        <a:lstStyle/>
        <a:p>
          <a:r>
            <a:rPr lang="en-US"/>
            <a:t>Examples</a:t>
          </a:r>
        </a:p>
      </dgm:t>
    </dgm:pt>
    <dgm:pt modelId="{F1ACD1DF-BF82-43CE-9865-6F20F21C328E}" type="parTrans" cxnId="{2A214F6E-C761-4C8F-82CA-840FFAF266A1}">
      <dgm:prSet/>
      <dgm:spPr/>
      <dgm:t>
        <a:bodyPr/>
        <a:lstStyle/>
        <a:p>
          <a:endParaRPr lang="en-US"/>
        </a:p>
      </dgm:t>
    </dgm:pt>
    <dgm:pt modelId="{D972425E-FF50-42D1-85CA-4505C7169B4A}" type="sibTrans" cxnId="{2A214F6E-C761-4C8F-82CA-840FFAF266A1}">
      <dgm:prSet/>
      <dgm:spPr/>
      <dgm:t>
        <a:bodyPr/>
        <a:lstStyle/>
        <a:p>
          <a:endParaRPr lang="en-US"/>
        </a:p>
      </dgm:t>
    </dgm:pt>
    <dgm:pt modelId="{5B678916-6D98-4004-8FE0-13B96EA40310}">
      <dgm:prSet/>
      <dgm:spPr/>
      <dgm:t>
        <a:bodyPr/>
        <a:lstStyle/>
        <a:p>
          <a:r>
            <a:rPr lang="en-US" baseline="0"/>
            <a:t>Worksheets(“Sheet1”).Cells(1, 1) = 9</a:t>
          </a:r>
          <a:endParaRPr lang="en-US"/>
        </a:p>
      </dgm:t>
    </dgm:pt>
    <dgm:pt modelId="{F2573F7B-48B5-4844-8A83-22BE5F75A6F0}" type="parTrans" cxnId="{52E812DC-3D5F-4BAB-892B-3733F5759B63}">
      <dgm:prSet/>
      <dgm:spPr/>
      <dgm:t>
        <a:bodyPr/>
        <a:lstStyle/>
        <a:p>
          <a:endParaRPr lang="en-US"/>
        </a:p>
      </dgm:t>
    </dgm:pt>
    <dgm:pt modelId="{25C08F8A-BDC9-468A-B813-DEC17115B715}" type="sibTrans" cxnId="{52E812DC-3D5F-4BAB-892B-3733F5759B63}">
      <dgm:prSet/>
      <dgm:spPr/>
      <dgm:t>
        <a:bodyPr/>
        <a:lstStyle/>
        <a:p>
          <a:endParaRPr lang="en-US"/>
        </a:p>
      </dgm:t>
    </dgm:pt>
    <dgm:pt modelId="{0C9B92A1-559F-4128-8C45-B922C7BA995F}">
      <dgm:prSet/>
      <dgm:spPr/>
      <dgm:t>
        <a:bodyPr/>
        <a:lstStyle/>
        <a:p>
          <a:r>
            <a:rPr lang="en-US" baseline="0"/>
            <a:t>ActiveSheet.Cells(3, 4) = 7</a:t>
          </a:r>
          <a:endParaRPr lang="en-US"/>
        </a:p>
      </dgm:t>
    </dgm:pt>
    <dgm:pt modelId="{F85A850A-C98B-4F35-9AD6-E9DC7C393B05}" type="parTrans" cxnId="{B35A34F9-AA1D-4AD2-8C6E-9D1B64DEBA8C}">
      <dgm:prSet/>
      <dgm:spPr/>
      <dgm:t>
        <a:bodyPr/>
        <a:lstStyle/>
        <a:p>
          <a:endParaRPr lang="en-US"/>
        </a:p>
      </dgm:t>
    </dgm:pt>
    <dgm:pt modelId="{E1B829AD-A985-42D0-B0E2-994A73DAFB56}" type="sibTrans" cxnId="{B35A34F9-AA1D-4AD2-8C6E-9D1B64DEBA8C}">
      <dgm:prSet/>
      <dgm:spPr/>
      <dgm:t>
        <a:bodyPr/>
        <a:lstStyle/>
        <a:p>
          <a:endParaRPr lang="en-US"/>
        </a:p>
      </dgm:t>
    </dgm:pt>
    <dgm:pt modelId="{AAE6922B-D06C-47A3-933A-2C24B585F833}">
      <dgm:prSet/>
      <dgm:spPr/>
      <dgm:t>
        <a:bodyPr/>
        <a:lstStyle/>
        <a:p>
          <a:r>
            <a:rPr lang="en-US" baseline="0"/>
            <a:t>ActiveCell.Cells(1, 1) = 5</a:t>
          </a:r>
          <a:endParaRPr lang="en-US"/>
        </a:p>
      </dgm:t>
    </dgm:pt>
    <dgm:pt modelId="{55628CAE-54FD-42E6-B329-BE7B1A12B46A}" type="parTrans" cxnId="{12405527-8E11-4B06-B8A0-A305EDEF0A37}">
      <dgm:prSet/>
      <dgm:spPr/>
      <dgm:t>
        <a:bodyPr/>
        <a:lstStyle/>
        <a:p>
          <a:endParaRPr lang="en-US"/>
        </a:p>
      </dgm:t>
    </dgm:pt>
    <dgm:pt modelId="{F88D1E08-C715-434F-8611-A3848A0AA6FA}" type="sibTrans" cxnId="{12405527-8E11-4B06-B8A0-A305EDEF0A37}">
      <dgm:prSet/>
      <dgm:spPr/>
      <dgm:t>
        <a:bodyPr/>
        <a:lstStyle/>
        <a:p>
          <a:endParaRPr lang="en-US"/>
        </a:p>
      </dgm:t>
    </dgm:pt>
    <dgm:pt modelId="{4D68E332-A269-4C6A-91CD-654A5C2261A6}">
      <dgm:prSet/>
      <dgm:spPr/>
      <dgm:t>
        <a:bodyPr/>
        <a:lstStyle/>
        <a:p>
          <a:r>
            <a:rPr lang="en-US" baseline="0"/>
            <a:t>Range(“A1:D10”).Cells(5) = 2000</a:t>
          </a:r>
          <a:endParaRPr lang="en-US"/>
        </a:p>
      </dgm:t>
    </dgm:pt>
    <dgm:pt modelId="{7E2AD073-AADF-4D3E-8723-0B66DDB8E131}" type="parTrans" cxnId="{DBDB5EC8-4468-4394-A22B-078350252FC1}">
      <dgm:prSet/>
      <dgm:spPr/>
      <dgm:t>
        <a:bodyPr/>
        <a:lstStyle/>
        <a:p>
          <a:endParaRPr lang="en-US"/>
        </a:p>
      </dgm:t>
    </dgm:pt>
    <dgm:pt modelId="{446C5020-8F90-40A0-A4D3-57C3E5C18636}" type="sibTrans" cxnId="{DBDB5EC8-4468-4394-A22B-078350252FC1}">
      <dgm:prSet/>
      <dgm:spPr/>
      <dgm:t>
        <a:bodyPr/>
        <a:lstStyle/>
        <a:p>
          <a:endParaRPr lang="en-US"/>
        </a:p>
      </dgm:t>
    </dgm:pt>
    <dgm:pt modelId="{9C6F4692-AEC9-4D2A-BC5A-63585FFA2DB8}" type="pres">
      <dgm:prSet presAssocID="{84D48A30-5ADD-45BF-9709-DE585D7E10B1}" presName="diagram" presStyleCnt="0">
        <dgm:presLayoutVars>
          <dgm:dir/>
          <dgm:resizeHandles val="exact"/>
        </dgm:presLayoutVars>
      </dgm:prSet>
      <dgm:spPr/>
    </dgm:pt>
    <dgm:pt modelId="{8CC81275-6FC9-4E5D-85EA-898DF2221E1E}" type="pres">
      <dgm:prSet presAssocID="{C91EBAC1-1713-4A52-84C1-62470796B236}" presName="node" presStyleLbl="node1" presStyleIdx="0" presStyleCnt="4">
        <dgm:presLayoutVars>
          <dgm:bulletEnabled val="1"/>
        </dgm:presLayoutVars>
      </dgm:prSet>
      <dgm:spPr/>
    </dgm:pt>
    <dgm:pt modelId="{56896A43-10A6-4322-A2CE-65A492D3BD77}" type="pres">
      <dgm:prSet presAssocID="{5A0E7CD6-4A15-4718-94C4-998809066930}" presName="sibTrans" presStyleCnt="0"/>
      <dgm:spPr/>
    </dgm:pt>
    <dgm:pt modelId="{6B969603-6FFB-4CA4-A5FF-521C85ADC06F}" type="pres">
      <dgm:prSet presAssocID="{1A925755-5F7C-4A8B-8F8E-9743A2C468B9}" presName="node" presStyleLbl="node1" presStyleIdx="1" presStyleCnt="4">
        <dgm:presLayoutVars>
          <dgm:bulletEnabled val="1"/>
        </dgm:presLayoutVars>
      </dgm:prSet>
      <dgm:spPr/>
    </dgm:pt>
    <dgm:pt modelId="{B07E4939-6E8A-4E3C-8D53-BF11B8CF1D98}" type="pres">
      <dgm:prSet presAssocID="{35888AAD-8EA7-4B26-8022-B5CED9B375C9}" presName="sibTrans" presStyleCnt="0"/>
      <dgm:spPr/>
    </dgm:pt>
    <dgm:pt modelId="{47341FA6-25F1-435C-9960-982BAED3CE0E}" type="pres">
      <dgm:prSet presAssocID="{BBD241BA-266A-4AC5-BB1D-D3E7A39F6C27}" presName="node" presStyleLbl="node1" presStyleIdx="2" presStyleCnt="4">
        <dgm:presLayoutVars>
          <dgm:bulletEnabled val="1"/>
        </dgm:presLayoutVars>
      </dgm:prSet>
      <dgm:spPr/>
    </dgm:pt>
    <dgm:pt modelId="{475F9B95-C654-496B-ACAB-C9D99D928455}" type="pres">
      <dgm:prSet presAssocID="{77DFA22C-FF30-426D-B174-4C649BC4CCC1}" presName="sibTrans" presStyleCnt="0"/>
      <dgm:spPr/>
    </dgm:pt>
    <dgm:pt modelId="{5E4C3402-E472-4A34-BC71-D4123D063AAC}" type="pres">
      <dgm:prSet presAssocID="{868098E4-4161-4602-B86A-E6F785260462}" presName="node" presStyleLbl="node1" presStyleIdx="3" presStyleCnt="4">
        <dgm:presLayoutVars>
          <dgm:bulletEnabled val="1"/>
        </dgm:presLayoutVars>
      </dgm:prSet>
      <dgm:spPr/>
    </dgm:pt>
  </dgm:ptLst>
  <dgm:cxnLst>
    <dgm:cxn modelId="{12405527-8E11-4B06-B8A0-A305EDEF0A37}" srcId="{868098E4-4161-4602-B86A-E6F785260462}" destId="{AAE6922B-D06C-47A3-933A-2C24B585F833}" srcOrd="2" destOrd="0" parTransId="{55628CAE-54FD-42E6-B329-BE7B1A12B46A}" sibTransId="{F88D1E08-C715-434F-8611-A3848A0AA6FA}"/>
    <dgm:cxn modelId="{E76E6361-0D1E-467B-8D2D-BFBEC7E65A70}" type="presOf" srcId="{5B678916-6D98-4004-8FE0-13B96EA40310}" destId="{5E4C3402-E472-4A34-BC71-D4123D063AAC}" srcOrd="0" destOrd="1" presId="urn:microsoft.com/office/officeart/2005/8/layout/default"/>
    <dgm:cxn modelId="{427B0662-8634-4993-ACD5-81C3008612DD}" type="presOf" srcId="{BBD241BA-266A-4AC5-BB1D-D3E7A39F6C27}" destId="{47341FA6-25F1-435C-9960-982BAED3CE0E}" srcOrd="0" destOrd="0" presId="urn:microsoft.com/office/officeart/2005/8/layout/default"/>
    <dgm:cxn modelId="{90829449-11EE-4F43-865B-1AE2088391F5}" type="presOf" srcId="{C91EBAC1-1713-4A52-84C1-62470796B236}" destId="{8CC81275-6FC9-4E5D-85EA-898DF2221E1E}" srcOrd="0" destOrd="0" presId="urn:microsoft.com/office/officeart/2005/8/layout/default"/>
    <dgm:cxn modelId="{2A214F6E-C761-4C8F-82CA-840FFAF266A1}" srcId="{84D48A30-5ADD-45BF-9709-DE585D7E10B1}" destId="{868098E4-4161-4602-B86A-E6F785260462}" srcOrd="3" destOrd="0" parTransId="{F1ACD1DF-BF82-43CE-9865-6F20F21C328E}" sibTransId="{D972425E-FF50-42D1-85CA-4505C7169B4A}"/>
    <dgm:cxn modelId="{1A0AA550-F3C7-48B1-A31D-1D2A6BE13A62}" srcId="{84D48A30-5ADD-45BF-9709-DE585D7E10B1}" destId="{BBD241BA-266A-4AC5-BB1D-D3E7A39F6C27}" srcOrd="2" destOrd="0" parTransId="{272FBD37-E07A-4FF7-809E-1C8AD156C9A0}" sibTransId="{77DFA22C-FF30-426D-B174-4C649BC4CCC1}"/>
    <dgm:cxn modelId="{7FAA3575-88CC-4DB6-BE50-759F017B75CD}" srcId="{84D48A30-5ADD-45BF-9709-DE585D7E10B1}" destId="{C91EBAC1-1713-4A52-84C1-62470796B236}" srcOrd="0" destOrd="0" parTransId="{624DDDDE-D210-4811-BA6B-27C27DBE8715}" sibTransId="{5A0E7CD6-4A15-4718-94C4-998809066930}"/>
    <dgm:cxn modelId="{7AE1C45A-07BC-405B-8364-AE285C87DA53}" type="presOf" srcId="{0C9B92A1-559F-4128-8C45-B922C7BA995F}" destId="{5E4C3402-E472-4A34-BC71-D4123D063AAC}" srcOrd="0" destOrd="2" presId="urn:microsoft.com/office/officeart/2005/8/layout/default"/>
    <dgm:cxn modelId="{B75FD08D-9682-4491-9EF4-E923D253B1B2}" srcId="{84D48A30-5ADD-45BF-9709-DE585D7E10B1}" destId="{1A925755-5F7C-4A8B-8F8E-9743A2C468B9}" srcOrd="1" destOrd="0" parTransId="{E9C98F65-962A-440B-BD9A-2BCE0B2E1B84}" sibTransId="{35888AAD-8EA7-4B26-8022-B5CED9B375C9}"/>
    <dgm:cxn modelId="{BAD8C397-7FCA-4C6A-B89A-62D05B244708}" type="presOf" srcId="{4D68E332-A269-4C6A-91CD-654A5C2261A6}" destId="{5E4C3402-E472-4A34-BC71-D4123D063AAC}" srcOrd="0" destOrd="4" presId="urn:microsoft.com/office/officeart/2005/8/layout/default"/>
    <dgm:cxn modelId="{E7E66EB3-32A1-4A10-BD71-E08721DA38E8}" type="presOf" srcId="{84D48A30-5ADD-45BF-9709-DE585D7E10B1}" destId="{9C6F4692-AEC9-4D2A-BC5A-63585FFA2DB8}" srcOrd="0" destOrd="0" presId="urn:microsoft.com/office/officeart/2005/8/layout/default"/>
    <dgm:cxn modelId="{DBDB5EC8-4468-4394-A22B-078350252FC1}" srcId="{868098E4-4161-4602-B86A-E6F785260462}" destId="{4D68E332-A269-4C6A-91CD-654A5C2261A6}" srcOrd="3" destOrd="0" parTransId="{7E2AD073-AADF-4D3E-8723-0B66DDB8E131}" sibTransId="{446C5020-8F90-40A0-A4D3-57C3E5C18636}"/>
    <dgm:cxn modelId="{81DAA3D7-220C-4B08-8CDC-D47722BC9CEB}" type="presOf" srcId="{AAE6922B-D06C-47A3-933A-2C24B585F833}" destId="{5E4C3402-E472-4A34-BC71-D4123D063AAC}" srcOrd="0" destOrd="3" presId="urn:microsoft.com/office/officeart/2005/8/layout/default"/>
    <dgm:cxn modelId="{506EF3DA-60D0-4F56-9625-5E9F6EF4A4A4}" type="presOf" srcId="{1A925755-5F7C-4A8B-8F8E-9743A2C468B9}" destId="{6B969603-6FFB-4CA4-A5FF-521C85ADC06F}" srcOrd="0" destOrd="0" presId="urn:microsoft.com/office/officeart/2005/8/layout/default"/>
    <dgm:cxn modelId="{52E812DC-3D5F-4BAB-892B-3733F5759B63}" srcId="{868098E4-4161-4602-B86A-E6F785260462}" destId="{5B678916-6D98-4004-8FE0-13B96EA40310}" srcOrd="0" destOrd="0" parTransId="{F2573F7B-48B5-4844-8A83-22BE5F75A6F0}" sibTransId="{25C08F8A-BDC9-468A-B813-DEC17115B715}"/>
    <dgm:cxn modelId="{18A6C7F8-4D70-4DA9-9C59-3B4353ACA727}" type="presOf" srcId="{868098E4-4161-4602-B86A-E6F785260462}" destId="{5E4C3402-E472-4A34-BC71-D4123D063AAC}" srcOrd="0" destOrd="0" presId="urn:microsoft.com/office/officeart/2005/8/layout/default"/>
    <dgm:cxn modelId="{B35A34F9-AA1D-4AD2-8C6E-9D1B64DEBA8C}" srcId="{868098E4-4161-4602-B86A-E6F785260462}" destId="{0C9B92A1-559F-4128-8C45-B922C7BA995F}" srcOrd="1" destOrd="0" parTransId="{F85A850A-C98B-4F35-9AD6-E9DC7C393B05}" sibTransId="{E1B829AD-A985-42D0-B0E2-994A73DAFB56}"/>
    <dgm:cxn modelId="{01EE6A0F-1CB6-4516-8F43-129DA5801EEB}" type="presParOf" srcId="{9C6F4692-AEC9-4D2A-BC5A-63585FFA2DB8}" destId="{8CC81275-6FC9-4E5D-85EA-898DF2221E1E}" srcOrd="0" destOrd="0" presId="urn:microsoft.com/office/officeart/2005/8/layout/default"/>
    <dgm:cxn modelId="{BF875268-F24B-4E37-B93E-417737B390B0}" type="presParOf" srcId="{9C6F4692-AEC9-4D2A-BC5A-63585FFA2DB8}" destId="{56896A43-10A6-4322-A2CE-65A492D3BD77}" srcOrd="1" destOrd="0" presId="urn:microsoft.com/office/officeart/2005/8/layout/default"/>
    <dgm:cxn modelId="{CE046D0A-F4CD-432E-B1E0-DDD8B95702A0}" type="presParOf" srcId="{9C6F4692-AEC9-4D2A-BC5A-63585FFA2DB8}" destId="{6B969603-6FFB-4CA4-A5FF-521C85ADC06F}" srcOrd="2" destOrd="0" presId="urn:microsoft.com/office/officeart/2005/8/layout/default"/>
    <dgm:cxn modelId="{18B96427-C026-4A3F-B737-F84E030190AB}" type="presParOf" srcId="{9C6F4692-AEC9-4D2A-BC5A-63585FFA2DB8}" destId="{B07E4939-6E8A-4E3C-8D53-BF11B8CF1D98}" srcOrd="3" destOrd="0" presId="urn:microsoft.com/office/officeart/2005/8/layout/default"/>
    <dgm:cxn modelId="{AA3C56C6-3EF1-4320-B8A1-EC16F1AD4B9F}" type="presParOf" srcId="{9C6F4692-AEC9-4D2A-BC5A-63585FFA2DB8}" destId="{47341FA6-25F1-435C-9960-982BAED3CE0E}" srcOrd="4" destOrd="0" presId="urn:microsoft.com/office/officeart/2005/8/layout/default"/>
    <dgm:cxn modelId="{D2CE64F1-E0DE-4834-A6AC-C7DC5BE5A161}" type="presParOf" srcId="{9C6F4692-AEC9-4D2A-BC5A-63585FFA2DB8}" destId="{475F9B95-C654-496B-ACAB-C9D99D928455}" srcOrd="5" destOrd="0" presId="urn:microsoft.com/office/officeart/2005/8/layout/default"/>
    <dgm:cxn modelId="{872CCFD5-6F75-4FF8-BE6C-6D5E6DC7CB5E}" type="presParOf" srcId="{9C6F4692-AEC9-4D2A-BC5A-63585FFA2DB8}" destId="{5E4C3402-E472-4A34-BC71-D4123D063AAC}"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FFBCB-EF8A-4D2B-8E6D-2B49D67B468E}" type="doc">
      <dgm:prSet loTypeId="urn:microsoft.com/office/officeart/2005/8/layout/default" loCatId="Inbox" qsTypeId="urn:microsoft.com/office/officeart/2005/8/quickstyle/simple4" qsCatId="simple" csTypeId="urn:microsoft.com/office/officeart/2005/8/colors/ColorSchemeForSuggestions" csCatId="other" phldr="1"/>
      <dgm:spPr/>
      <dgm:t>
        <a:bodyPr/>
        <a:lstStyle/>
        <a:p>
          <a:endParaRPr lang="en-US"/>
        </a:p>
      </dgm:t>
    </dgm:pt>
    <dgm:pt modelId="{94A51C32-F46B-409A-A1DC-72A25089B5D7}">
      <dgm:prSet/>
      <dgm:spPr/>
      <dgm:t>
        <a:bodyPr/>
        <a:lstStyle/>
        <a:p>
          <a:r>
            <a:rPr lang="en-US" dirty="0"/>
            <a:t>Procedures are a group of statements executed as a whole, which instructs Excel how to perform a specific task. </a:t>
          </a:r>
        </a:p>
      </dgm:t>
    </dgm:pt>
    <dgm:pt modelId="{F2BDEFCA-D66F-448C-9A79-027E46F18B76}" type="parTrans" cxnId="{932E8DE4-C27A-41B9-B84D-4B4024B7B8B9}">
      <dgm:prSet/>
      <dgm:spPr/>
      <dgm:t>
        <a:bodyPr/>
        <a:lstStyle/>
        <a:p>
          <a:endParaRPr lang="en-US"/>
        </a:p>
      </dgm:t>
    </dgm:pt>
    <dgm:pt modelId="{8A7665F6-19A2-4A11-9E83-0A2DBD4D18C0}" type="sibTrans" cxnId="{932E8DE4-C27A-41B9-B84D-4B4024B7B8B9}">
      <dgm:prSet/>
      <dgm:spPr/>
      <dgm:t>
        <a:bodyPr/>
        <a:lstStyle/>
        <a:p>
          <a:endParaRPr lang="en-US"/>
        </a:p>
      </dgm:t>
    </dgm:pt>
    <dgm:pt modelId="{F272F225-3D21-4A5D-BD69-82DB3189EBED}">
      <dgm:prSet/>
      <dgm:spPr/>
      <dgm:t>
        <a:bodyPr/>
        <a:lstStyle/>
        <a:p>
          <a:r>
            <a:rPr lang="en-US" dirty="0"/>
            <a:t>The task performed can be a very simple or a very complicated task. </a:t>
          </a:r>
        </a:p>
      </dgm:t>
    </dgm:pt>
    <dgm:pt modelId="{8CBE3449-FA04-4069-AADC-C7C2E9E80BE5}" type="parTrans" cxnId="{1B79ACB3-366C-437E-AF06-DCB9C0D805B4}">
      <dgm:prSet/>
      <dgm:spPr/>
      <dgm:t>
        <a:bodyPr/>
        <a:lstStyle/>
        <a:p>
          <a:endParaRPr lang="en-US"/>
        </a:p>
      </dgm:t>
    </dgm:pt>
    <dgm:pt modelId="{FEFBFEB9-BADB-4B19-9AA6-AA02D7E027A9}" type="sibTrans" cxnId="{1B79ACB3-366C-437E-AF06-DCB9C0D805B4}">
      <dgm:prSet/>
      <dgm:spPr/>
      <dgm:t>
        <a:bodyPr/>
        <a:lstStyle/>
        <a:p>
          <a:endParaRPr lang="en-US"/>
        </a:p>
      </dgm:t>
    </dgm:pt>
    <dgm:pt modelId="{6278AFE9-6C57-43B3-8F6A-F50F1F23B534}" type="pres">
      <dgm:prSet presAssocID="{59BFFBCB-EF8A-4D2B-8E6D-2B49D67B468E}" presName="diagram" presStyleCnt="0">
        <dgm:presLayoutVars>
          <dgm:dir/>
          <dgm:resizeHandles val="exact"/>
        </dgm:presLayoutVars>
      </dgm:prSet>
      <dgm:spPr/>
    </dgm:pt>
    <dgm:pt modelId="{5C9023E5-94C7-4F3E-BB6F-554957964B43}" type="pres">
      <dgm:prSet presAssocID="{94A51C32-F46B-409A-A1DC-72A25089B5D7}" presName="node" presStyleLbl="node1" presStyleIdx="0" presStyleCnt="2" custLinFactNeighborX="-26" custLinFactNeighborY="-22022">
        <dgm:presLayoutVars>
          <dgm:bulletEnabled val="1"/>
        </dgm:presLayoutVars>
      </dgm:prSet>
      <dgm:spPr/>
    </dgm:pt>
    <dgm:pt modelId="{6701BE52-1AD7-4D1C-8AEE-5D9E0DC5B534}" type="pres">
      <dgm:prSet presAssocID="{8A7665F6-19A2-4A11-9E83-0A2DBD4D18C0}" presName="sibTrans" presStyleCnt="0"/>
      <dgm:spPr/>
    </dgm:pt>
    <dgm:pt modelId="{00BF02AB-1B08-4F13-A300-27123B453C90}" type="pres">
      <dgm:prSet presAssocID="{F272F225-3D21-4A5D-BD69-82DB3189EBED}" presName="node" presStyleLbl="node1" presStyleIdx="1" presStyleCnt="2" custLinFactNeighborX="2" custLinFactNeighborY="-5115">
        <dgm:presLayoutVars>
          <dgm:bulletEnabled val="1"/>
        </dgm:presLayoutVars>
      </dgm:prSet>
      <dgm:spPr/>
    </dgm:pt>
  </dgm:ptLst>
  <dgm:cxnLst>
    <dgm:cxn modelId="{4674F468-E1F1-44A9-B66F-E0F2F23ACBA4}" type="presOf" srcId="{F272F225-3D21-4A5D-BD69-82DB3189EBED}" destId="{00BF02AB-1B08-4F13-A300-27123B453C90}" srcOrd="0" destOrd="0" presId="urn:microsoft.com/office/officeart/2005/8/layout/default"/>
    <dgm:cxn modelId="{F08E6E97-1932-4DF0-89AA-38E24CC24A9D}" type="presOf" srcId="{59BFFBCB-EF8A-4D2B-8E6D-2B49D67B468E}" destId="{6278AFE9-6C57-43B3-8F6A-F50F1F23B534}" srcOrd="0" destOrd="0" presId="urn:microsoft.com/office/officeart/2005/8/layout/default"/>
    <dgm:cxn modelId="{1B79ACB3-366C-437E-AF06-DCB9C0D805B4}" srcId="{59BFFBCB-EF8A-4D2B-8E6D-2B49D67B468E}" destId="{F272F225-3D21-4A5D-BD69-82DB3189EBED}" srcOrd="1" destOrd="0" parTransId="{8CBE3449-FA04-4069-AADC-C7C2E9E80BE5}" sibTransId="{FEFBFEB9-BADB-4B19-9AA6-AA02D7E027A9}"/>
    <dgm:cxn modelId="{34AD4BDE-4DFC-49B2-8C3C-08BF6E6121C3}" type="presOf" srcId="{94A51C32-F46B-409A-A1DC-72A25089B5D7}" destId="{5C9023E5-94C7-4F3E-BB6F-554957964B43}" srcOrd="0" destOrd="0" presId="urn:microsoft.com/office/officeart/2005/8/layout/default"/>
    <dgm:cxn modelId="{932E8DE4-C27A-41B9-B84D-4B4024B7B8B9}" srcId="{59BFFBCB-EF8A-4D2B-8E6D-2B49D67B468E}" destId="{94A51C32-F46B-409A-A1DC-72A25089B5D7}" srcOrd="0" destOrd="0" parTransId="{F2BDEFCA-D66F-448C-9A79-027E46F18B76}" sibTransId="{8A7665F6-19A2-4A11-9E83-0A2DBD4D18C0}"/>
    <dgm:cxn modelId="{42A61C22-A1AB-47C2-8D6B-2B0616CA02AE}" type="presParOf" srcId="{6278AFE9-6C57-43B3-8F6A-F50F1F23B534}" destId="{5C9023E5-94C7-4F3E-BB6F-554957964B43}" srcOrd="0" destOrd="0" presId="urn:microsoft.com/office/officeart/2005/8/layout/default"/>
    <dgm:cxn modelId="{A1DDD863-903E-4163-A747-FF7D6246C37A}" type="presParOf" srcId="{6278AFE9-6C57-43B3-8F6A-F50F1F23B534}" destId="{6701BE52-1AD7-4D1C-8AEE-5D9E0DC5B534}" srcOrd="1" destOrd="0" presId="urn:microsoft.com/office/officeart/2005/8/layout/default"/>
    <dgm:cxn modelId="{BE7208A5-2B5B-482B-A110-01F593D40C2D}" type="presParOf" srcId="{6278AFE9-6C57-43B3-8F6A-F50F1F23B534}" destId="{00BF02AB-1B08-4F13-A300-27123B453C9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9AD39-2FB3-4632-99BC-D4B124167B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F3CB7D-F0F1-43DA-B3F8-0ECEF3581BDE}">
      <dgm:prSet/>
      <dgm:spPr/>
      <dgm:t>
        <a:bodyPr/>
        <a:lstStyle/>
        <a:p>
          <a:r>
            <a:rPr lang="en-US"/>
            <a:t>However, it is a good practice to break down complicated procedures into smaller ones.</a:t>
          </a:r>
        </a:p>
      </dgm:t>
    </dgm:pt>
    <dgm:pt modelId="{0C72C419-E192-4010-880C-FA52739975FB}" type="parTrans" cxnId="{EE1546D8-2953-4FD0-B0AF-AA0C1BF2ECC7}">
      <dgm:prSet/>
      <dgm:spPr/>
      <dgm:t>
        <a:bodyPr/>
        <a:lstStyle/>
        <a:p>
          <a:endParaRPr lang="en-US"/>
        </a:p>
      </dgm:t>
    </dgm:pt>
    <dgm:pt modelId="{3053348B-8C78-439A-8C09-758E9CB5BC9B}" type="sibTrans" cxnId="{EE1546D8-2953-4FD0-B0AF-AA0C1BF2ECC7}">
      <dgm:prSet/>
      <dgm:spPr/>
      <dgm:t>
        <a:bodyPr/>
        <a:lstStyle/>
        <a:p>
          <a:endParaRPr lang="en-US"/>
        </a:p>
      </dgm:t>
    </dgm:pt>
    <dgm:pt modelId="{DF9E2ACC-DFA7-495A-A098-EB4A90F7C87B}" type="pres">
      <dgm:prSet presAssocID="{1509AD39-2FB3-4632-99BC-D4B124167B68}" presName="linear" presStyleCnt="0">
        <dgm:presLayoutVars>
          <dgm:animLvl val="lvl"/>
          <dgm:resizeHandles val="exact"/>
        </dgm:presLayoutVars>
      </dgm:prSet>
      <dgm:spPr/>
    </dgm:pt>
    <dgm:pt modelId="{96791965-D573-4033-8883-94EBA0E4D6AB}" type="pres">
      <dgm:prSet presAssocID="{61F3CB7D-F0F1-43DA-B3F8-0ECEF3581BDE}" presName="parentText" presStyleLbl="node1" presStyleIdx="0" presStyleCnt="1" custLinFactNeighborY="42707">
        <dgm:presLayoutVars>
          <dgm:chMax val="0"/>
          <dgm:bulletEnabled val="1"/>
        </dgm:presLayoutVars>
      </dgm:prSet>
      <dgm:spPr/>
    </dgm:pt>
  </dgm:ptLst>
  <dgm:cxnLst>
    <dgm:cxn modelId="{F3FF147E-EE1D-4A87-A46F-F3B42395E1C4}" type="presOf" srcId="{1509AD39-2FB3-4632-99BC-D4B124167B68}" destId="{DF9E2ACC-DFA7-495A-A098-EB4A90F7C87B}" srcOrd="0" destOrd="0" presId="urn:microsoft.com/office/officeart/2005/8/layout/vList2"/>
    <dgm:cxn modelId="{ECBED3B8-2496-4E79-BFF6-96FD2B0FF1D1}" type="presOf" srcId="{61F3CB7D-F0F1-43DA-B3F8-0ECEF3581BDE}" destId="{96791965-D573-4033-8883-94EBA0E4D6AB}" srcOrd="0" destOrd="0" presId="urn:microsoft.com/office/officeart/2005/8/layout/vList2"/>
    <dgm:cxn modelId="{EE1546D8-2953-4FD0-B0AF-AA0C1BF2ECC7}" srcId="{1509AD39-2FB3-4632-99BC-D4B124167B68}" destId="{61F3CB7D-F0F1-43DA-B3F8-0ECEF3581BDE}" srcOrd="0" destOrd="0" parTransId="{0C72C419-E192-4010-880C-FA52739975FB}" sibTransId="{3053348B-8C78-439A-8C09-758E9CB5BC9B}"/>
    <dgm:cxn modelId="{0A127E63-ED66-46E6-BAA5-15BDCA1E3DD6}" type="presParOf" srcId="{DF9E2ACC-DFA7-495A-A098-EB4A90F7C87B}" destId="{96791965-D573-4033-8883-94EBA0E4D6AB}" srcOrd="0" destOrd="0" presId="urn:microsoft.com/office/officeart/2005/8/layout/vList2"/>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BFFBCB-EF8A-4D2B-8E6D-2B49D67B468E}" type="doc">
      <dgm:prSet loTypeId="urn:microsoft.com/office/officeart/2005/8/layout/default" loCatId="Inbox" qsTypeId="urn:microsoft.com/office/officeart/2005/8/quickstyle/simple4" qsCatId="simple" csTypeId="urn:microsoft.com/office/officeart/2005/8/colors/ColorSchemeForSuggestions" csCatId="other" phldr="1"/>
      <dgm:spPr/>
      <dgm:t>
        <a:bodyPr/>
        <a:lstStyle/>
        <a:p>
          <a:endParaRPr lang="en-US"/>
        </a:p>
      </dgm:t>
    </dgm:pt>
    <dgm:pt modelId="{94A51C32-F46B-409A-A1DC-72A25089B5D7}">
      <dgm:prSet/>
      <dgm:spPr/>
      <dgm:t>
        <a:bodyPr/>
        <a:lstStyle/>
        <a:p>
          <a:r>
            <a:rPr lang="en-US" dirty="0"/>
            <a:t>A function is a group of reusable code, which can be called anywhere in your program. This eliminates the need of writing the same code over and over again. </a:t>
          </a:r>
        </a:p>
      </dgm:t>
    </dgm:pt>
    <dgm:pt modelId="{F2BDEFCA-D66F-448C-9A79-027E46F18B76}" type="parTrans" cxnId="{932E8DE4-C27A-41B9-B84D-4B4024B7B8B9}">
      <dgm:prSet/>
      <dgm:spPr/>
      <dgm:t>
        <a:bodyPr/>
        <a:lstStyle/>
        <a:p>
          <a:endParaRPr lang="en-US"/>
        </a:p>
      </dgm:t>
    </dgm:pt>
    <dgm:pt modelId="{8A7665F6-19A2-4A11-9E83-0A2DBD4D18C0}" type="sibTrans" cxnId="{932E8DE4-C27A-41B9-B84D-4B4024B7B8B9}">
      <dgm:prSet/>
      <dgm:spPr/>
      <dgm:t>
        <a:bodyPr/>
        <a:lstStyle/>
        <a:p>
          <a:endParaRPr lang="en-US"/>
        </a:p>
      </dgm:t>
    </dgm:pt>
    <dgm:pt modelId="{F272F225-3D21-4A5D-BD69-82DB3189EBED}">
      <dgm:prSet/>
      <dgm:spPr/>
      <dgm:t>
        <a:bodyPr/>
        <a:lstStyle/>
        <a:p>
          <a:r>
            <a:rPr lang="en-US" dirty="0"/>
            <a:t>This helps the programmers to divide a big program into a number of small and manageable functions. </a:t>
          </a:r>
        </a:p>
      </dgm:t>
    </dgm:pt>
    <dgm:pt modelId="{8CBE3449-FA04-4069-AADC-C7C2E9E80BE5}" type="parTrans" cxnId="{1B79ACB3-366C-437E-AF06-DCB9C0D805B4}">
      <dgm:prSet/>
      <dgm:spPr/>
      <dgm:t>
        <a:bodyPr/>
        <a:lstStyle/>
        <a:p>
          <a:endParaRPr lang="en-US"/>
        </a:p>
      </dgm:t>
    </dgm:pt>
    <dgm:pt modelId="{FEFBFEB9-BADB-4B19-9AA6-AA02D7E027A9}" type="sibTrans" cxnId="{1B79ACB3-366C-437E-AF06-DCB9C0D805B4}">
      <dgm:prSet/>
      <dgm:spPr/>
      <dgm:t>
        <a:bodyPr/>
        <a:lstStyle/>
        <a:p>
          <a:endParaRPr lang="en-US"/>
        </a:p>
      </dgm:t>
    </dgm:pt>
    <dgm:pt modelId="{3C35DF5D-AEDC-4E45-A7A0-841D65335E7E}">
      <dgm:prSet/>
      <dgm:spPr/>
      <dgm:t>
        <a:bodyPr/>
        <a:lstStyle/>
        <a:p>
          <a:r>
            <a:rPr lang="en-US"/>
            <a:t>Apart from inbuilt Functions, VBA allows to write user-defined functions as well and statements are written between Function and End Function.</a:t>
          </a:r>
        </a:p>
      </dgm:t>
    </dgm:pt>
    <dgm:pt modelId="{935A843E-B05A-4DAF-AFE8-98D54535218E}" type="parTrans" cxnId="{6CBF99FA-65CB-4CBC-98B4-B75F4B8AA8D3}">
      <dgm:prSet/>
      <dgm:spPr/>
      <dgm:t>
        <a:bodyPr/>
        <a:lstStyle/>
        <a:p>
          <a:endParaRPr lang="en-US"/>
        </a:p>
      </dgm:t>
    </dgm:pt>
    <dgm:pt modelId="{82D2E02D-7B2A-4018-9162-09FDDF48C4B7}" type="sibTrans" cxnId="{6CBF99FA-65CB-4CBC-98B4-B75F4B8AA8D3}">
      <dgm:prSet/>
      <dgm:spPr/>
      <dgm:t>
        <a:bodyPr/>
        <a:lstStyle/>
        <a:p>
          <a:endParaRPr lang="en-US"/>
        </a:p>
      </dgm:t>
    </dgm:pt>
    <dgm:pt modelId="{6278AFE9-6C57-43B3-8F6A-F50F1F23B534}" type="pres">
      <dgm:prSet presAssocID="{59BFFBCB-EF8A-4D2B-8E6D-2B49D67B468E}" presName="diagram" presStyleCnt="0">
        <dgm:presLayoutVars>
          <dgm:dir/>
          <dgm:resizeHandles val="exact"/>
        </dgm:presLayoutVars>
      </dgm:prSet>
      <dgm:spPr/>
    </dgm:pt>
    <dgm:pt modelId="{5C9023E5-94C7-4F3E-BB6F-554957964B43}" type="pres">
      <dgm:prSet presAssocID="{94A51C32-F46B-409A-A1DC-72A25089B5D7}" presName="node" presStyleLbl="node1" presStyleIdx="0" presStyleCnt="3" custLinFactNeighborX="-26" custLinFactNeighborY="5553">
        <dgm:presLayoutVars>
          <dgm:bulletEnabled val="1"/>
        </dgm:presLayoutVars>
      </dgm:prSet>
      <dgm:spPr/>
    </dgm:pt>
    <dgm:pt modelId="{6701BE52-1AD7-4D1C-8AEE-5D9E0DC5B534}" type="pres">
      <dgm:prSet presAssocID="{8A7665F6-19A2-4A11-9E83-0A2DBD4D18C0}" presName="sibTrans" presStyleCnt="0"/>
      <dgm:spPr/>
    </dgm:pt>
    <dgm:pt modelId="{00BF02AB-1B08-4F13-A300-27123B453C90}" type="pres">
      <dgm:prSet presAssocID="{F272F225-3D21-4A5D-BD69-82DB3189EBED}" presName="node" presStyleLbl="node1" presStyleIdx="1" presStyleCnt="3" custLinFactNeighborX="-18" custLinFactNeighborY="7771">
        <dgm:presLayoutVars>
          <dgm:bulletEnabled val="1"/>
        </dgm:presLayoutVars>
      </dgm:prSet>
      <dgm:spPr/>
    </dgm:pt>
    <dgm:pt modelId="{73876D22-44AC-46AE-AC16-AC78962CB81F}" type="pres">
      <dgm:prSet presAssocID="{FEFBFEB9-BADB-4B19-9AA6-AA02D7E027A9}" presName="sibTrans" presStyleCnt="0"/>
      <dgm:spPr/>
    </dgm:pt>
    <dgm:pt modelId="{3BD86F6B-F38C-4D5E-A1CB-55AB7342031A}" type="pres">
      <dgm:prSet presAssocID="{3C35DF5D-AEDC-4E45-A7A0-841D65335E7E}" presName="node" presStyleLbl="node1" presStyleIdx="2" presStyleCnt="3" custLinFactNeighborX="-37" custLinFactNeighborY="8017">
        <dgm:presLayoutVars>
          <dgm:bulletEnabled val="1"/>
        </dgm:presLayoutVars>
      </dgm:prSet>
      <dgm:spPr/>
    </dgm:pt>
  </dgm:ptLst>
  <dgm:cxnLst>
    <dgm:cxn modelId="{85021B31-0158-4046-9DB3-133180826A60}" type="presOf" srcId="{3C35DF5D-AEDC-4E45-A7A0-841D65335E7E}" destId="{3BD86F6B-F38C-4D5E-A1CB-55AB7342031A}" srcOrd="0" destOrd="0" presId="urn:microsoft.com/office/officeart/2005/8/layout/default"/>
    <dgm:cxn modelId="{4674F468-E1F1-44A9-B66F-E0F2F23ACBA4}" type="presOf" srcId="{F272F225-3D21-4A5D-BD69-82DB3189EBED}" destId="{00BF02AB-1B08-4F13-A300-27123B453C90}" srcOrd="0" destOrd="0" presId="urn:microsoft.com/office/officeart/2005/8/layout/default"/>
    <dgm:cxn modelId="{F08E6E97-1932-4DF0-89AA-38E24CC24A9D}" type="presOf" srcId="{59BFFBCB-EF8A-4D2B-8E6D-2B49D67B468E}" destId="{6278AFE9-6C57-43B3-8F6A-F50F1F23B534}" srcOrd="0" destOrd="0" presId="urn:microsoft.com/office/officeart/2005/8/layout/default"/>
    <dgm:cxn modelId="{1B79ACB3-366C-437E-AF06-DCB9C0D805B4}" srcId="{59BFFBCB-EF8A-4D2B-8E6D-2B49D67B468E}" destId="{F272F225-3D21-4A5D-BD69-82DB3189EBED}" srcOrd="1" destOrd="0" parTransId="{8CBE3449-FA04-4069-AADC-C7C2E9E80BE5}" sibTransId="{FEFBFEB9-BADB-4B19-9AA6-AA02D7E027A9}"/>
    <dgm:cxn modelId="{34AD4BDE-4DFC-49B2-8C3C-08BF6E6121C3}" type="presOf" srcId="{94A51C32-F46B-409A-A1DC-72A25089B5D7}" destId="{5C9023E5-94C7-4F3E-BB6F-554957964B43}" srcOrd="0" destOrd="0" presId="urn:microsoft.com/office/officeart/2005/8/layout/default"/>
    <dgm:cxn modelId="{932E8DE4-C27A-41B9-B84D-4B4024B7B8B9}" srcId="{59BFFBCB-EF8A-4D2B-8E6D-2B49D67B468E}" destId="{94A51C32-F46B-409A-A1DC-72A25089B5D7}" srcOrd="0" destOrd="0" parTransId="{F2BDEFCA-D66F-448C-9A79-027E46F18B76}" sibTransId="{8A7665F6-19A2-4A11-9E83-0A2DBD4D18C0}"/>
    <dgm:cxn modelId="{6CBF99FA-65CB-4CBC-98B4-B75F4B8AA8D3}" srcId="{59BFFBCB-EF8A-4D2B-8E6D-2B49D67B468E}" destId="{3C35DF5D-AEDC-4E45-A7A0-841D65335E7E}" srcOrd="2" destOrd="0" parTransId="{935A843E-B05A-4DAF-AFE8-98D54535218E}" sibTransId="{82D2E02D-7B2A-4018-9162-09FDDF48C4B7}"/>
    <dgm:cxn modelId="{42A61C22-A1AB-47C2-8D6B-2B0616CA02AE}" type="presParOf" srcId="{6278AFE9-6C57-43B3-8F6A-F50F1F23B534}" destId="{5C9023E5-94C7-4F3E-BB6F-554957964B43}" srcOrd="0" destOrd="0" presId="urn:microsoft.com/office/officeart/2005/8/layout/default"/>
    <dgm:cxn modelId="{A1DDD863-903E-4163-A747-FF7D6246C37A}" type="presParOf" srcId="{6278AFE9-6C57-43B3-8F6A-F50F1F23B534}" destId="{6701BE52-1AD7-4D1C-8AEE-5D9E0DC5B534}" srcOrd="1" destOrd="0" presId="urn:microsoft.com/office/officeart/2005/8/layout/default"/>
    <dgm:cxn modelId="{BE7208A5-2B5B-482B-A110-01F593D40C2D}" type="presParOf" srcId="{6278AFE9-6C57-43B3-8F6A-F50F1F23B534}" destId="{00BF02AB-1B08-4F13-A300-27123B453C90}" srcOrd="2" destOrd="0" presId="urn:microsoft.com/office/officeart/2005/8/layout/default"/>
    <dgm:cxn modelId="{ADE3C2BF-4570-4407-9692-16DEBC2F65A0}" type="presParOf" srcId="{6278AFE9-6C57-43B3-8F6A-F50F1F23B534}" destId="{73876D22-44AC-46AE-AC16-AC78962CB81F}" srcOrd="3" destOrd="0" presId="urn:microsoft.com/office/officeart/2005/8/layout/default"/>
    <dgm:cxn modelId="{3D641732-E00D-43D4-B2DD-50C1575B5B0B}" type="presParOf" srcId="{6278AFE9-6C57-43B3-8F6A-F50F1F23B534}" destId="{3BD86F6B-F38C-4D5E-A1CB-55AB7342031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FFBCB-EF8A-4D2B-8E6D-2B49D67B468E}" type="doc">
      <dgm:prSet loTypeId="urn:microsoft.com/office/officeart/2005/8/layout/default" loCatId="Inbox" qsTypeId="urn:microsoft.com/office/officeart/2005/8/quickstyle/simple4" qsCatId="simple" csTypeId="urn:microsoft.com/office/officeart/2005/8/colors/ColorSchemeForSuggestions" csCatId="other" phldr="1"/>
      <dgm:spPr/>
      <dgm:t>
        <a:bodyPr/>
        <a:lstStyle/>
        <a:p>
          <a:endParaRPr lang="en-US"/>
        </a:p>
      </dgm:t>
    </dgm:pt>
    <dgm:pt modelId="{94A51C32-F46B-409A-A1DC-72A25089B5D7}">
      <dgm:prSet/>
      <dgm:spPr/>
      <dgm:t>
        <a:bodyPr/>
        <a:lstStyle/>
        <a:p>
          <a:r>
            <a:rPr lang="en-US" dirty="0"/>
            <a:t>Sub-procedures work similar to functions. While sub procedures DO NOT Return a value, functions may or may not return a value. </a:t>
          </a:r>
        </a:p>
      </dgm:t>
    </dgm:pt>
    <dgm:pt modelId="{F2BDEFCA-D66F-448C-9A79-027E46F18B76}" type="parTrans" cxnId="{932E8DE4-C27A-41B9-B84D-4B4024B7B8B9}">
      <dgm:prSet/>
      <dgm:spPr/>
      <dgm:t>
        <a:bodyPr/>
        <a:lstStyle/>
        <a:p>
          <a:endParaRPr lang="en-US"/>
        </a:p>
      </dgm:t>
    </dgm:pt>
    <dgm:pt modelId="{8A7665F6-19A2-4A11-9E83-0A2DBD4D18C0}" type="sibTrans" cxnId="{932E8DE4-C27A-41B9-B84D-4B4024B7B8B9}">
      <dgm:prSet/>
      <dgm:spPr/>
      <dgm:t>
        <a:bodyPr/>
        <a:lstStyle/>
        <a:p>
          <a:endParaRPr lang="en-US"/>
        </a:p>
      </dgm:t>
    </dgm:pt>
    <dgm:pt modelId="{F272F225-3D21-4A5D-BD69-82DB3189EBED}">
      <dgm:prSet/>
      <dgm:spPr/>
      <dgm:t>
        <a:bodyPr/>
        <a:lstStyle/>
        <a:p>
          <a:r>
            <a:rPr lang="en-US" dirty="0"/>
            <a:t>Sub procedures CAN be called without call keyword. Sub procedures are always enclosed within </a:t>
          </a:r>
          <a:r>
            <a:rPr lang="en-US" b="1" dirty="0"/>
            <a:t>Sub</a:t>
          </a:r>
          <a:r>
            <a:rPr lang="en-US" dirty="0"/>
            <a:t> and </a:t>
          </a:r>
          <a:r>
            <a:rPr lang="en-US" b="1" dirty="0"/>
            <a:t>End Sub</a:t>
          </a:r>
          <a:r>
            <a:rPr lang="en-US" dirty="0"/>
            <a:t> statements.</a:t>
          </a:r>
        </a:p>
      </dgm:t>
    </dgm:pt>
    <dgm:pt modelId="{8CBE3449-FA04-4069-AADC-C7C2E9E80BE5}" type="parTrans" cxnId="{1B79ACB3-366C-437E-AF06-DCB9C0D805B4}">
      <dgm:prSet/>
      <dgm:spPr/>
      <dgm:t>
        <a:bodyPr/>
        <a:lstStyle/>
        <a:p>
          <a:endParaRPr lang="en-US"/>
        </a:p>
      </dgm:t>
    </dgm:pt>
    <dgm:pt modelId="{FEFBFEB9-BADB-4B19-9AA6-AA02D7E027A9}" type="sibTrans" cxnId="{1B79ACB3-366C-437E-AF06-DCB9C0D805B4}">
      <dgm:prSet/>
      <dgm:spPr/>
      <dgm:t>
        <a:bodyPr/>
        <a:lstStyle/>
        <a:p>
          <a:endParaRPr lang="en-US"/>
        </a:p>
      </dgm:t>
    </dgm:pt>
    <dgm:pt modelId="{6278AFE9-6C57-43B3-8F6A-F50F1F23B534}" type="pres">
      <dgm:prSet presAssocID="{59BFFBCB-EF8A-4D2B-8E6D-2B49D67B468E}" presName="diagram" presStyleCnt="0">
        <dgm:presLayoutVars>
          <dgm:dir/>
          <dgm:resizeHandles val="exact"/>
        </dgm:presLayoutVars>
      </dgm:prSet>
      <dgm:spPr/>
    </dgm:pt>
    <dgm:pt modelId="{5C9023E5-94C7-4F3E-BB6F-554957964B43}" type="pres">
      <dgm:prSet presAssocID="{94A51C32-F46B-409A-A1DC-72A25089B5D7}" presName="node" presStyleLbl="node1" presStyleIdx="0" presStyleCnt="2" custLinFactNeighborX="-26" custLinFactNeighborY="5553">
        <dgm:presLayoutVars>
          <dgm:bulletEnabled val="1"/>
        </dgm:presLayoutVars>
      </dgm:prSet>
      <dgm:spPr/>
    </dgm:pt>
    <dgm:pt modelId="{6701BE52-1AD7-4D1C-8AEE-5D9E0DC5B534}" type="pres">
      <dgm:prSet presAssocID="{8A7665F6-19A2-4A11-9E83-0A2DBD4D18C0}" presName="sibTrans" presStyleCnt="0"/>
      <dgm:spPr/>
    </dgm:pt>
    <dgm:pt modelId="{00BF02AB-1B08-4F13-A300-27123B453C90}" type="pres">
      <dgm:prSet presAssocID="{F272F225-3D21-4A5D-BD69-82DB3189EBED}" presName="node" presStyleLbl="node1" presStyleIdx="1" presStyleCnt="2" custLinFactNeighborX="-18" custLinFactNeighborY="7771">
        <dgm:presLayoutVars>
          <dgm:bulletEnabled val="1"/>
        </dgm:presLayoutVars>
      </dgm:prSet>
      <dgm:spPr/>
    </dgm:pt>
  </dgm:ptLst>
  <dgm:cxnLst>
    <dgm:cxn modelId="{4674F468-E1F1-44A9-B66F-E0F2F23ACBA4}" type="presOf" srcId="{F272F225-3D21-4A5D-BD69-82DB3189EBED}" destId="{00BF02AB-1B08-4F13-A300-27123B453C90}" srcOrd="0" destOrd="0" presId="urn:microsoft.com/office/officeart/2005/8/layout/default"/>
    <dgm:cxn modelId="{F08E6E97-1932-4DF0-89AA-38E24CC24A9D}" type="presOf" srcId="{59BFFBCB-EF8A-4D2B-8E6D-2B49D67B468E}" destId="{6278AFE9-6C57-43B3-8F6A-F50F1F23B534}" srcOrd="0" destOrd="0" presId="urn:microsoft.com/office/officeart/2005/8/layout/default"/>
    <dgm:cxn modelId="{1B79ACB3-366C-437E-AF06-DCB9C0D805B4}" srcId="{59BFFBCB-EF8A-4D2B-8E6D-2B49D67B468E}" destId="{F272F225-3D21-4A5D-BD69-82DB3189EBED}" srcOrd="1" destOrd="0" parTransId="{8CBE3449-FA04-4069-AADC-C7C2E9E80BE5}" sibTransId="{FEFBFEB9-BADB-4B19-9AA6-AA02D7E027A9}"/>
    <dgm:cxn modelId="{34AD4BDE-4DFC-49B2-8C3C-08BF6E6121C3}" type="presOf" srcId="{94A51C32-F46B-409A-A1DC-72A25089B5D7}" destId="{5C9023E5-94C7-4F3E-BB6F-554957964B43}" srcOrd="0" destOrd="0" presId="urn:microsoft.com/office/officeart/2005/8/layout/default"/>
    <dgm:cxn modelId="{932E8DE4-C27A-41B9-B84D-4B4024B7B8B9}" srcId="{59BFFBCB-EF8A-4D2B-8E6D-2B49D67B468E}" destId="{94A51C32-F46B-409A-A1DC-72A25089B5D7}" srcOrd="0" destOrd="0" parTransId="{F2BDEFCA-D66F-448C-9A79-027E46F18B76}" sibTransId="{8A7665F6-19A2-4A11-9E83-0A2DBD4D18C0}"/>
    <dgm:cxn modelId="{42A61C22-A1AB-47C2-8D6B-2B0616CA02AE}" type="presParOf" srcId="{6278AFE9-6C57-43B3-8F6A-F50F1F23B534}" destId="{5C9023E5-94C7-4F3E-BB6F-554957964B43}" srcOrd="0" destOrd="0" presId="urn:microsoft.com/office/officeart/2005/8/layout/default"/>
    <dgm:cxn modelId="{A1DDD863-903E-4163-A747-FF7D6246C37A}" type="presParOf" srcId="{6278AFE9-6C57-43B3-8F6A-F50F1F23B534}" destId="{6701BE52-1AD7-4D1C-8AEE-5D9E0DC5B534}" srcOrd="1" destOrd="0" presId="urn:microsoft.com/office/officeart/2005/8/layout/default"/>
    <dgm:cxn modelId="{BE7208A5-2B5B-482B-A110-01F593D40C2D}" type="presParOf" srcId="{6278AFE9-6C57-43B3-8F6A-F50F1F23B534}" destId="{00BF02AB-1B08-4F13-A300-27123B453C9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BFFBCB-EF8A-4D2B-8E6D-2B49D67B468E}" type="doc">
      <dgm:prSet loTypeId="urn:microsoft.com/office/officeart/2005/8/layout/default" loCatId="Inbox" qsTypeId="urn:microsoft.com/office/officeart/2005/8/quickstyle/simple4" qsCatId="simple" csTypeId="urn:microsoft.com/office/officeart/2005/8/colors/ColorSchemeForSuggestions" csCatId="other" phldr="1"/>
      <dgm:spPr/>
      <dgm:t>
        <a:bodyPr/>
        <a:lstStyle/>
        <a:p>
          <a:endParaRPr lang="en-US"/>
        </a:p>
      </dgm:t>
    </dgm:pt>
    <dgm:pt modelId="{94A51C32-F46B-409A-A1DC-72A25089B5D7}">
      <dgm:prSet/>
      <dgm:spPr/>
      <dgm:t>
        <a:bodyPr/>
        <a:lstStyle/>
        <a:p>
          <a:r>
            <a:rPr lang="en-US" dirty="0"/>
            <a:t>Function procedures are UDFs hence should be used in excel directly like predefined functions viz SUM(), VLOOKUP() etc.  However you can call a Function procedure from (within) Sub</a:t>
          </a:r>
        </a:p>
        <a:p>
          <a:r>
            <a:rPr lang="en-US" dirty="0"/>
            <a:t>Procedure</a:t>
          </a:r>
        </a:p>
      </dgm:t>
    </dgm:pt>
    <dgm:pt modelId="{F2BDEFCA-D66F-448C-9A79-027E46F18B76}" type="parTrans" cxnId="{932E8DE4-C27A-41B9-B84D-4B4024B7B8B9}">
      <dgm:prSet/>
      <dgm:spPr/>
      <dgm:t>
        <a:bodyPr/>
        <a:lstStyle/>
        <a:p>
          <a:endParaRPr lang="en-US"/>
        </a:p>
      </dgm:t>
    </dgm:pt>
    <dgm:pt modelId="{8A7665F6-19A2-4A11-9E83-0A2DBD4D18C0}" type="sibTrans" cxnId="{932E8DE4-C27A-41B9-B84D-4B4024B7B8B9}">
      <dgm:prSet/>
      <dgm:spPr/>
      <dgm:t>
        <a:bodyPr/>
        <a:lstStyle/>
        <a:p>
          <a:endParaRPr lang="en-US"/>
        </a:p>
      </dgm:t>
    </dgm:pt>
    <dgm:pt modelId="{F272F225-3D21-4A5D-BD69-82DB3189EBED}">
      <dgm:prSet/>
      <dgm:spPr/>
      <dgm:t>
        <a:bodyPr/>
        <a:lstStyle/>
        <a:p>
          <a:r>
            <a:rPr lang="en-US" dirty="0"/>
            <a:t>Sub procedures CAN be called in various ways.</a:t>
          </a:r>
        </a:p>
        <a:p>
          <a:r>
            <a:rPr lang="en-US" dirty="0"/>
            <a:t>1. From the command ribbon</a:t>
          </a:r>
        </a:p>
        <a:p>
          <a:r>
            <a:rPr lang="en-US" dirty="0"/>
            <a:t>2. From Immediate Window</a:t>
          </a:r>
        </a:p>
        <a:p>
          <a:r>
            <a:rPr lang="en-US" dirty="0"/>
            <a:t>3. From Excel</a:t>
          </a:r>
        </a:p>
        <a:p>
          <a:r>
            <a:rPr lang="en-US" dirty="0"/>
            <a:t>4. With Form Control or ActiveX Control</a:t>
          </a:r>
        </a:p>
        <a:p>
          <a:endParaRPr lang="en-US" dirty="0"/>
        </a:p>
      </dgm:t>
    </dgm:pt>
    <dgm:pt modelId="{8CBE3449-FA04-4069-AADC-C7C2E9E80BE5}" type="parTrans" cxnId="{1B79ACB3-366C-437E-AF06-DCB9C0D805B4}">
      <dgm:prSet/>
      <dgm:spPr/>
      <dgm:t>
        <a:bodyPr/>
        <a:lstStyle/>
        <a:p>
          <a:endParaRPr lang="en-US"/>
        </a:p>
      </dgm:t>
    </dgm:pt>
    <dgm:pt modelId="{FEFBFEB9-BADB-4B19-9AA6-AA02D7E027A9}" type="sibTrans" cxnId="{1B79ACB3-366C-437E-AF06-DCB9C0D805B4}">
      <dgm:prSet/>
      <dgm:spPr/>
      <dgm:t>
        <a:bodyPr/>
        <a:lstStyle/>
        <a:p>
          <a:endParaRPr lang="en-US"/>
        </a:p>
      </dgm:t>
    </dgm:pt>
    <dgm:pt modelId="{6278AFE9-6C57-43B3-8F6A-F50F1F23B534}" type="pres">
      <dgm:prSet presAssocID="{59BFFBCB-EF8A-4D2B-8E6D-2B49D67B468E}" presName="diagram" presStyleCnt="0">
        <dgm:presLayoutVars>
          <dgm:dir/>
          <dgm:resizeHandles val="exact"/>
        </dgm:presLayoutVars>
      </dgm:prSet>
      <dgm:spPr/>
    </dgm:pt>
    <dgm:pt modelId="{5C9023E5-94C7-4F3E-BB6F-554957964B43}" type="pres">
      <dgm:prSet presAssocID="{94A51C32-F46B-409A-A1DC-72A25089B5D7}" presName="node" presStyleLbl="node1" presStyleIdx="0" presStyleCnt="2" custLinFactNeighborX="-26" custLinFactNeighborY="5553">
        <dgm:presLayoutVars>
          <dgm:bulletEnabled val="1"/>
        </dgm:presLayoutVars>
      </dgm:prSet>
      <dgm:spPr/>
    </dgm:pt>
    <dgm:pt modelId="{6701BE52-1AD7-4D1C-8AEE-5D9E0DC5B534}" type="pres">
      <dgm:prSet presAssocID="{8A7665F6-19A2-4A11-9E83-0A2DBD4D18C0}" presName="sibTrans" presStyleCnt="0"/>
      <dgm:spPr/>
    </dgm:pt>
    <dgm:pt modelId="{00BF02AB-1B08-4F13-A300-27123B453C90}" type="pres">
      <dgm:prSet presAssocID="{F272F225-3D21-4A5D-BD69-82DB3189EBED}" presName="node" presStyleLbl="node1" presStyleIdx="1" presStyleCnt="2" custLinFactNeighborX="-18" custLinFactNeighborY="7771">
        <dgm:presLayoutVars>
          <dgm:bulletEnabled val="1"/>
        </dgm:presLayoutVars>
      </dgm:prSet>
      <dgm:spPr/>
    </dgm:pt>
  </dgm:ptLst>
  <dgm:cxnLst>
    <dgm:cxn modelId="{4674F468-E1F1-44A9-B66F-E0F2F23ACBA4}" type="presOf" srcId="{F272F225-3D21-4A5D-BD69-82DB3189EBED}" destId="{00BF02AB-1B08-4F13-A300-27123B453C90}" srcOrd="0" destOrd="0" presId="urn:microsoft.com/office/officeart/2005/8/layout/default"/>
    <dgm:cxn modelId="{F08E6E97-1932-4DF0-89AA-38E24CC24A9D}" type="presOf" srcId="{59BFFBCB-EF8A-4D2B-8E6D-2B49D67B468E}" destId="{6278AFE9-6C57-43B3-8F6A-F50F1F23B534}" srcOrd="0" destOrd="0" presId="urn:microsoft.com/office/officeart/2005/8/layout/default"/>
    <dgm:cxn modelId="{1B79ACB3-366C-437E-AF06-DCB9C0D805B4}" srcId="{59BFFBCB-EF8A-4D2B-8E6D-2B49D67B468E}" destId="{F272F225-3D21-4A5D-BD69-82DB3189EBED}" srcOrd="1" destOrd="0" parTransId="{8CBE3449-FA04-4069-AADC-C7C2E9E80BE5}" sibTransId="{FEFBFEB9-BADB-4B19-9AA6-AA02D7E027A9}"/>
    <dgm:cxn modelId="{34AD4BDE-4DFC-49B2-8C3C-08BF6E6121C3}" type="presOf" srcId="{94A51C32-F46B-409A-A1DC-72A25089B5D7}" destId="{5C9023E5-94C7-4F3E-BB6F-554957964B43}" srcOrd="0" destOrd="0" presId="urn:microsoft.com/office/officeart/2005/8/layout/default"/>
    <dgm:cxn modelId="{932E8DE4-C27A-41B9-B84D-4B4024B7B8B9}" srcId="{59BFFBCB-EF8A-4D2B-8E6D-2B49D67B468E}" destId="{94A51C32-F46B-409A-A1DC-72A25089B5D7}" srcOrd="0" destOrd="0" parTransId="{F2BDEFCA-D66F-448C-9A79-027E46F18B76}" sibTransId="{8A7665F6-19A2-4A11-9E83-0A2DBD4D18C0}"/>
    <dgm:cxn modelId="{42A61C22-A1AB-47C2-8D6B-2B0616CA02AE}" type="presParOf" srcId="{6278AFE9-6C57-43B3-8F6A-F50F1F23B534}" destId="{5C9023E5-94C7-4F3E-BB6F-554957964B43}" srcOrd="0" destOrd="0" presId="urn:microsoft.com/office/officeart/2005/8/layout/default"/>
    <dgm:cxn modelId="{A1DDD863-903E-4163-A747-FF7D6246C37A}" type="presParOf" srcId="{6278AFE9-6C57-43B3-8F6A-F50F1F23B534}" destId="{6701BE52-1AD7-4D1C-8AEE-5D9E0DC5B534}" srcOrd="1" destOrd="0" presId="urn:microsoft.com/office/officeart/2005/8/layout/default"/>
    <dgm:cxn modelId="{BE7208A5-2B5B-482B-A110-01F593D40C2D}" type="presParOf" srcId="{6278AFE9-6C57-43B3-8F6A-F50F1F23B534}" destId="{00BF02AB-1B08-4F13-A300-27123B453C9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8C974C-0733-44EA-954A-8A87DCDA4C33}" type="doc">
      <dgm:prSet loTypeId="urn:microsoft.com/office/officeart/2016/7/layout/BasicProcessNew" loCatId="process" qsTypeId="urn:microsoft.com/office/officeart/2005/8/quickstyle/simple4" qsCatId="simple" csTypeId="urn:microsoft.com/office/officeart/2005/8/colors/ColorSchemeForSuggestions" csCatId="other"/>
      <dgm:spPr/>
      <dgm:t>
        <a:bodyPr/>
        <a:lstStyle/>
        <a:p>
          <a:endParaRPr lang="en-US"/>
        </a:p>
      </dgm:t>
    </dgm:pt>
    <dgm:pt modelId="{12B74ABF-662C-4BA2-814C-0EF6C6E3C283}">
      <dgm:prSet/>
      <dgm:spPr/>
      <dgm:t>
        <a:bodyPr/>
        <a:lstStyle/>
        <a:p>
          <a:r>
            <a:rPr lang="en-US"/>
            <a:t>Using Comments within the Procedure always will be helpful for the author and user to understand why the code is used and how it is used.</a:t>
          </a:r>
        </a:p>
      </dgm:t>
    </dgm:pt>
    <dgm:pt modelId="{7FD67EFB-97AC-464D-9BE1-BE685EAD5F7E}" type="parTrans" cxnId="{54F132F9-B59D-49F7-AF34-122E6CE01BCD}">
      <dgm:prSet/>
      <dgm:spPr/>
      <dgm:t>
        <a:bodyPr/>
        <a:lstStyle/>
        <a:p>
          <a:endParaRPr lang="en-US"/>
        </a:p>
      </dgm:t>
    </dgm:pt>
    <dgm:pt modelId="{5E488AAA-4B98-439C-A95D-0FA2960D610F}" type="sibTrans" cxnId="{54F132F9-B59D-49F7-AF34-122E6CE01BCD}">
      <dgm:prSet/>
      <dgm:spPr/>
      <dgm:t>
        <a:bodyPr/>
        <a:lstStyle/>
        <a:p>
          <a:endParaRPr lang="en-US"/>
        </a:p>
      </dgm:t>
    </dgm:pt>
    <dgm:pt modelId="{E15F5188-975B-40CC-B57B-AB9534FE0F20}">
      <dgm:prSet/>
      <dgm:spPr/>
      <dgm:t>
        <a:bodyPr/>
        <a:lstStyle/>
        <a:p>
          <a:r>
            <a:rPr lang="en-US"/>
            <a:t>We can write comments for each statement in the procedure </a:t>
          </a:r>
        </a:p>
      </dgm:t>
    </dgm:pt>
    <dgm:pt modelId="{E15F6C6F-71FA-4345-9B94-AB349CC01CFC}" type="parTrans" cxnId="{737B4928-FBCE-4279-B061-19F475A80F00}">
      <dgm:prSet/>
      <dgm:spPr/>
      <dgm:t>
        <a:bodyPr/>
        <a:lstStyle/>
        <a:p>
          <a:endParaRPr lang="en-US"/>
        </a:p>
      </dgm:t>
    </dgm:pt>
    <dgm:pt modelId="{31602A3D-3E30-4D94-843D-922CC177C661}" type="sibTrans" cxnId="{737B4928-FBCE-4279-B061-19F475A80F00}">
      <dgm:prSet/>
      <dgm:spPr/>
      <dgm:t>
        <a:bodyPr/>
        <a:lstStyle/>
        <a:p>
          <a:endParaRPr lang="en-US"/>
        </a:p>
      </dgm:t>
    </dgm:pt>
    <dgm:pt modelId="{1028D55B-871C-4361-B136-0D553516128B}">
      <dgm:prSet/>
      <dgm:spPr/>
      <dgm:t>
        <a:bodyPr/>
        <a:lstStyle/>
        <a:p>
          <a:r>
            <a:rPr lang="en-US"/>
            <a:t>Either with Single Quote (‘) or with REM we can create comments within the code which are not be code statements but will be just plain text  and highlighted in a different color </a:t>
          </a:r>
        </a:p>
      </dgm:t>
    </dgm:pt>
    <dgm:pt modelId="{B5A7C693-D3FD-4096-B2A9-60C237363307}" type="parTrans" cxnId="{1D0FE37D-61B5-4506-86B3-5B02C1A96C5E}">
      <dgm:prSet/>
      <dgm:spPr/>
      <dgm:t>
        <a:bodyPr/>
        <a:lstStyle/>
        <a:p>
          <a:endParaRPr lang="en-US"/>
        </a:p>
      </dgm:t>
    </dgm:pt>
    <dgm:pt modelId="{A679FB36-84F7-4F3D-9888-49807F392442}" type="sibTrans" cxnId="{1D0FE37D-61B5-4506-86B3-5B02C1A96C5E}">
      <dgm:prSet/>
      <dgm:spPr/>
      <dgm:t>
        <a:bodyPr/>
        <a:lstStyle/>
        <a:p>
          <a:endParaRPr lang="en-US"/>
        </a:p>
      </dgm:t>
    </dgm:pt>
    <dgm:pt modelId="{D59FA890-48A1-4DE8-A01A-C54793C071E7}" type="pres">
      <dgm:prSet presAssocID="{C98C974C-0733-44EA-954A-8A87DCDA4C33}" presName="Name0" presStyleCnt="0">
        <dgm:presLayoutVars>
          <dgm:dir/>
          <dgm:resizeHandles val="exact"/>
        </dgm:presLayoutVars>
      </dgm:prSet>
      <dgm:spPr/>
    </dgm:pt>
    <dgm:pt modelId="{5B77A033-8D3C-4CDF-8963-B4C40E6DCBB0}" type="pres">
      <dgm:prSet presAssocID="{12B74ABF-662C-4BA2-814C-0EF6C6E3C283}" presName="node" presStyleLbl="node1" presStyleIdx="0" presStyleCnt="5">
        <dgm:presLayoutVars>
          <dgm:bulletEnabled val="1"/>
        </dgm:presLayoutVars>
      </dgm:prSet>
      <dgm:spPr/>
    </dgm:pt>
    <dgm:pt modelId="{D33263EB-5448-4350-89C4-0CE89C3EF3FC}" type="pres">
      <dgm:prSet presAssocID="{5E488AAA-4B98-439C-A95D-0FA2960D610F}" presName="sibTransSpacerBeforeConnector" presStyleCnt="0"/>
      <dgm:spPr/>
    </dgm:pt>
    <dgm:pt modelId="{AB071D2E-FF6A-471F-A6FF-A1CA3C7BDA72}" type="pres">
      <dgm:prSet presAssocID="{5E488AAA-4B98-439C-A95D-0FA2960D610F}" presName="sibTrans" presStyleLbl="node1" presStyleIdx="1" presStyleCnt="5"/>
      <dgm:spPr/>
    </dgm:pt>
    <dgm:pt modelId="{9FBD526B-42DA-4AF4-8AAA-7E381933C51C}" type="pres">
      <dgm:prSet presAssocID="{5E488AAA-4B98-439C-A95D-0FA2960D610F}" presName="sibTransSpacerAfterConnector" presStyleCnt="0"/>
      <dgm:spPr/>
    </dgm:pt>
    <dgm:pt modelId="{FDA266B3-E4A6-4FDF-B671-A7E24DD13182}" type="pres">
      <dgm:prSet presAssocID="{E15F5188-975B-40CC-B57B-AB9534FE0F20}" presName="node" presStyleLbl="node1" presStyleIdx="2" presStyleCnt="5">
        <dgm:presLayoutVars>
          <dgm:bulletEnabled val="1"/>
        </dgm:presLayoutVars>
      </dgm:prSet>
      <dgm:spPr/>
    </dgm:pt>
    <dgm:pt modelId="{0EAA01C1-CC05-4107-BB42-0C4514CF4499}" type="pres">
      <dgm:prSet presAssocID="{31602A3D-3E30-4D94-843D-922CC177C661}" presName="sibTransSpacerBeforeConnector" presStyleCnt="0"/>
      <dgm:spPr/>
    </dgm:pt>
    <dgm:pt modelId="{86CFEFFF-A8D7-4336-81D2-CB740C64EFD8}" type="pres">
      <dgm:prSet presAssocID="{31602A3D-3E30-4D94-843D-922CC177C661}" presName="sibTrans" presStyleLbl="node1" presStyleIdx="3" presStyleCnt="5"/>
      <dgm:spPr/>
    </dgm:pt>
    <dgm:pt modelId="{E2F23B01-4724-4D0A-B0BF-40121589DB09}" type="pres">
      <dgm:prSet presAssocID="{31602A3D-3E30-4D94-843D-922CC177C661}" presName="sibTransSpacerAfterConnector" presStyleCnt="0"/>
      <dgm:spPr/>
    </dgm:pt>
    <dgm:pt modelId="{57725842-179E-41A9-9E86-217B6FA8A9B1}" type="pres">
      <dgm:prSet presAssocID="{1028D55B-871C-4361-B136-0D553516128B}" presName="node" presStyleLbl="node1" presStyleIdx="4" presStyleCnt="5">
        <dgm:presLayoutVars>
          <dgm:bulletEnabled val="1"/>
        </dgm:presLayoutVars>
      </dgm:prSet>
      <dgm:spPr/>
    </dgm:pt>
  </dgm:ptLst>
  <dgm:cxnLst>
    <dgm:cxn modelId="{20E14C00-F319-4526-B999-B478FFB57575}" type="presOf" srcId="{C98C974C-0733-44EA-954A-8A87DCDA4C33}" destId="{D59FA890-48A1-4DE8-A01A-C54793C071E7}" srcOrd="0" destOrd="0" presId="urn:microsoft.com/office/officeart/2016/7/layout/BasicProcessNew"/>
    <dgm:cxn modelId="{6048BA0D-5B69-479F-AADA-E683D958D385}" type="presOf" srcId="{31602A3D-3E30-4D94-843D-922CC177C661}" destId="{86CFEFFF-A8D7-4336-81D2-CB740C64EFD8}" srcOrd="0" destOrd="0" presId="urn:microsoft.com/office/officeart/2016/7/layout/BasicProcessNew"/>
    <dgm:cxn modelId="{D20F1526-C120-4EE8-AC5A-C0C7F062CB57}" type="presOf" srcId="{E15F5188-975B-40CC-B57B-AB9534FE0F20}" destId="{FDA266B3-E4A6-4FDF-B671-A7E24DD13182}" srcOrd="0" destOrd="0" presId="urn:microsoft.com/office/officeart/2016/7/layout/BasicProcessNew"/>
    <dgm:cxn modelId="{737B4928-FBCE-4279-B061-19F475A80F00}" srcId="{C98C974C-0733-44EA-954A-8A87DCDA4C33}" destId="{E15F5188-975B-40CC-B57B-AB9534FE0F20}" srcOrd="1" destOrd="0" parTransId="{E15F6C6F-71FA-4345-9B94-AB349CC01CFC}" sibTransId="{31602A3D-3E30-4D94-843D-922CC177C661}"/>
    <dgm:cxn modelId="{CAAD8A6A-B05D-4245-9FEB-B41EAE6C91FB}" type="presOf" srcId="{12B74ABF-662C-4BA2-814C-0EF6C6E3C283}" destId="{5B77A033-8D3C-4CDF-8963-B4C40E6DCBB0}" srcOrd="0" destOrd="0" presId="urn:microsoft.com/office/officeart/2016/7/layout/BasicProcessNew"/>
    <dgm:cxn modelId="{1D0FE37D-61B5-4506-86B3-5B02C1A96C5E}" srcId="{C98C974C-0733-44EA-954A-8A87DCDA4C33}" destId="{1028D55B-871C-4361-B136-0D553516128B}" srcOrd="2" destOrd="0" parTransId="{B5A7C693-D3FD-4096-B2A9-60C237363307}" sibTransId="{A679FB36-84F7-4F3D-9888-49807F392442}"/>
    <dgm:cxn modelId="{E1952BBB-6BFC-4D3E-9201-AD11C6C7B07D}" type="presOf" srcId="{5E488AAA-4B98-439C-A95D-0FA2960D610F}" destId="{AB071D2E-FF6A-471F-A6FF-A1CA3C7BDA72}" srcOrd="0" destOrd="0" presId="urn:microsoft.com/office/officeart/2016/7/layout/BasicProcessNew"/>
    <dgm:cxn modelId="{D92A0CBE-41CF-4391-8BDA-C5643AFB4F52}" type="presOf" srcId="{1028D55B-871C-4361-B136-0D553516128B}" destId="{57725842-179E-41A9-9E86-217B6FA8A9B1}" srcOrd="0" destOrd="0" presId="urn:microsoft.com/office/officeart/2016/7/layout/BasicProcessNew"/>
    <dgm:cxn modelId="{54F132F9-B59D-49F7-AF34-122E6CE01BCD}" srcId="{C98C974C-0733-44EA-954A-8A87DCDA4C33}" destId="{12B74ABF-662C-4BA2-814C-0EF6C6E3C283}" srcOrd="0" destOrd="0" parTransId="{7FD67EFB-97AC-464D-9BE1-BE685EAD5F7E}" sibTransId="{5E488AAA-4B98-439C-A95D-0FA2960D610F}"/>
    <dgm:cxn modelId="{52A8B1FB-E189-43A2-8041-BBE3C18B4F0C}" type="presParOf" srcId="{D59FA890-48A1-4DE8-A01A-C54793C071E7}" destId="{5B77A033-8D3C-4CDF-8963-B4C40E6DCBB0}" srcOrd="0" destOrd="0" presId="urn:microsoft.com/office/officeart/2016/7/layout/BasicProcessNew"/>
    <dgm:cxn modelId="{3AE8AB30-A501-4284-B3C4-B402E9EBD92A}" type="presParOf" srcId="{D59FA890-48A1-4DE8-A01A-C54793C071E7}" destId="{D33263EB-5448-4350-89C4-0CE89C3EF3FC}" srcOrd="1" destOrd="0" presId="urn:microsoft.com/office/officeart/2016/7/layout/BasicProcessNew"/>
    <dgm:cxn modelId="{D37A963B-5E44-458E-9E18-3A698BD86E24}" type="presParOf" srcId="{D59FA890-48A1-4DE8-A01A-C54793C071E7}" destId="{AB071D2E-FF6A-471F-A6FF-A1CA3C7BDA72}" srcOrd="2" destOrd="0" presId="urn:microsoft.com/office/officeart/2016/7/layout/BasicProcessNew"/>
    <dgm:cxn modelId="{A62A2A4A-CD8F-419A-BCBB-449CCC653ECE}" type="presParOf" srcId="{D59FA890-48A1-4DE8-A01A-C54793C071E7}" destId="{9FBD526B-42DA-4AF4-8AAA-7E381933C51C}" srcOrd="3" destOrd="0" presId="urn:microsoft.com/office/officeart/2016/7/layout/BasicProcessNew"/>
    <dgm:cxn modelId="{3F13724E-F5D6-40C3-9D0C-FB244E5B7723}" type="presParOf" srcId="{D59FA890-48A1-4DE8-A01A-C54793C071E7}" destId="{FDA266B3-E4A6-4FDF-B671-A7E24DD13182}" srcOrd="4" destOrd="0" presId="urn:microsoft.com/office/officeart/2016/7/layout/BasicProcessNew"/>
    <dgm:cxn modelId="{6F8AB163-D17B-4B2F-916D-B4844D0337E1}" type="presParOf" srcId="{D59FA890-48A1-4DE8-A01A-C54793C071E7}" destId="{0EAA01C1-CC05-4107-BB42-0C4514CF4499}" srcOrd="5" destOrd="0" presId="urn:microsoft.com/office/officeart/2016/7/layout/BasicProcessNew"/>
    <dgm:cxn modelId="{38FA889A-B485-4897-92F1-287A43E42AE8}" type="presParOf" srcId="{D59FA890-48A1-4DE8-A01A-C54793C071E7}" destId="{86CFEFFF-A8D7-4336-81D2-CB740C64EFD8}" srcOrd="6" destOrd="0" presId="urn:microsoft.com/office/officeart/2016/7/layout/BasicProcessNew"/>
    <dgm:cxn modelId="{F167DDFB-531D-42D6-A96C-29940CF8CA8E}" type="presParOf" srcId="{D59FA890-48A1-4DE8-A01A-C54793C071E7}" destId="{E2F23B01-4724-4D0A-B0BF-40121589DB09}" srcOrd="7" destOrd="0" presId="urn:microsoft.com/office/officeart/2016/7/layout/BasicProcessNew"/>
    <dgm:cxn modelId="{1B952E3A-92FB-4BEB-9239-B9409A142A04}" type="presParOf" srcId="{D59FA890-48A1-4DE8-A01A-C54793C071E7}" destId="{57725842-179E-41A9-9E86-217B6FA8A9B1}" srcOrd="8"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F5A2CC-BD46-48DD-9EB5-6B38EF4D9D6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9FF3B83-9EAC-410A-B9C1-C2A4227EC5BF}">
      <dgm:prSet/>
      <dgm:spPr/>
      <dgm:t>
        <a:bodyPr/>
        <a:lstStyle/>
        <a:p>
          <a:r>
            <a:rPr lang="en-US"/>
            <a:t>The </a:t>
          </a:r>
          <a:r>
            <a:rPr lang="en-US" b="1"/>
            <a:t>MsgBox function</a:t>
          </a:r>
          <a:r>
            <a:rPr lang="en-US"/>
            <a:t> displays a message box and waits for the user to click a button and then an action is performed based on the button clicked by the user.</a:t>
          </a:r>
        </a:p>
      </dgm:t>
    </dgm:pt>
    <dgm:pt modelId="{76F69F35-1AAE-4969-AD01-27CE7C4829BB}" type="parTrans" cxnId="{6F6CD491-6717-4C89-94E5-2F7205ABD8F0}">
      <dgm:prSet/>
      <dgm:spPr/>
      <dgm:t>
        <a:bodyPr/>
        <a:lstStyle/>
        <a:p>
          <a:endParaRPr lang="en-US"/>
        </a:p>
      </dgm:t>
    </dgm:pt>
    <dgm:pt modelId="{B26F6C07-7323-4164-B64E-721B6950AE9B}" type="sibTrans" cxnId="{6F6CD491-6717-4C89-94E5-2F7205ABD8F0}">
      <dgm:prSet/>
      <dgm:spPr/>
      <dgm:t>
        <a:bodyPr/>
        <a:lstStyle/>
        <a:p>
          <a:endParaRPr lang="en-US"/>
        </a:p>
      </dgm:t>
    </dgm:pt>
    <dgm:pt modelId="{D619EF5C-D210-49B7-ABBC-F70344DBC336}">
      <dgm:prSet/>
      <dgm:spPr/>
      <dgm:t>
        <a:bodyPr/>
        <a:lstStyle/>
        <a:p>
          <a:r>
            <a:rPr lang="en-US" dirty="0"/>
            <a:t>Syntax – </a:t>
          </a:r>
          <a:r>
            <a:rPr lang="en-US" dirty="0" err="1"/>
            <a:t>MsgBox</a:t>
          </a:r>
          <a:r>
            <a:rPr lang="en-US" dirty="0"/>
            <a:t>(Prompt…..)</a:t>
          </a:r>
        </a:p>
      </dgm:t>
    </dgm:pt>
    <dgm:pt modelId="{0727A2D4-BEB8-4EF2-948B-72057165D3F2}" type="parTrans" cxnId="{88DAFA6D-3D3C-4839-A9E5-ADFE26C3E38F}">
      <dgm:prSet/>
      <dgm:spPr/>
      <dgm:t>
        <a:bodyPr/>
        <a:lstStyle/>
        <a:p>
          <a:endParaRPr lang="en-US"/>
        </a:p>
      </dgm:t>
    </dgm:pt>
    <dgm:pt modelId="{E133D9F4-8D5C-4C79-9374-DCA7B1A359C7}" type="sibTrans" cxnId="{88DAFA6D-3D3C-4839-A9E5-ADFE26C3E38F}">
      <dgm:prSet/>
      <dgm:spPr/>
      <dgm:t>
        <a:bodyPr/>
        <a:lstStyle/>
        <a:p>
          <a:endParaRPr lang="en-US"/>
        </a:p>
      </dgm:t>
    </dgm:pt>
    <dgm:pt modelId="{8A1398C4-3450-4CE6-BD88-5F8294C38D7A}">
      <dgm:prSet/>
      <dgm:spPr/>
      <dgm:t>
        <a:bodyPr/>
        <a:lstStyle/>
        <a:p>
          <a:r>
            <a:rPr lang="en-US" b="1" dirty="0"/>
            <a:t>Prompt</a:t>
          </a:r>
          <a:r>
            <a:rPr lang="en-US" dirty="0"/>
            <a:t> − A Required Parameter. A String that is displayed as a message in the dialog box. The maximum length of prompt is approximately 1024 characters. If the message extends to more than a line, then the lines can be separated using a carriage return character (</a:t>
          </a:r>
          <a:r>
            <a:rPr lang="en-US" dirty="0" err="1"/>
            <a:t>Chr</a:t>
          </a:r>
          <a:r>
            <a:rPr lang="en-US" dirty="0"/>
            <a:t>(13)) or a linefeed character (</a:t>
          </a:r>
          <a:r>
            <a:rPr lang="en-US" dirty="0" err="1"/>
            <a:t>Chr</a:t>
          </a:r>
          <a:r>
            <a:rPr lang="en-US" dirty="0"/>
            <a:t>(10)) between each line.</a:t>
          </a:r>
        </a:p>
      </dgm:t>
    </dgm:pt>
    <dgm:pt modelId="{8406EB2C-99B3-4DAF-AF9F-9F4DD9C3EB5C}" type="parTrans" cxnId="{158FF893-169C-49A0-BECB-F526640FEDC3}">
      <dgm:prSet/>
      <dgm:spPr/>
      <dgm:t>
        <a:bodyPr/>
        <a:lstStyle/>
        <a:p>
          <a:endParaRPr lang="en-US"/>
        </a:p>
      </dgm:t>
    </dgm:pt>
    <dgm:pt modelId="{2659CFA3-933A-4FC9-9729-D07E10234CC7}" type="sibTrans" cxnId="{158FF893-169C-49A0-BECB-F526640FEDC3}">
      <dgm:prSet/>
      <dgm:spPr/>
      <dgm:t>
        <a:bodyPr/>
        <a:lstStyle/>
        <a:p>
          <a:endParaRPr lang="en-US"/>
        </a:p>
      </dgm:t>
    </dgm:pt>
    <dgm:pt modelId="{B633B920-182F-408A-9CF6-855CDFF68232}">
      <dgm:prSet/>
      <dgm:spPr/>
      <dgm:t>
        <a:bodyPr/>
        <a:lstStyle/>
        <a:p>
          <a:r>
            <a:rPr lang="en-US" b="1" dirty="0"/>
            <a:t>Buttons</a:t>
          </a:r>
          <a:r>
            <a:rPr lang="en-US" dirty="0"/>
            <a:t> − An Optional Parameter. A Numeric expression that specifies the type of buttons to display, the icon style to use, the identity of the default button, and the modality of the message box. If left blank, the default value for buttons is 0.</a:t>
          </a:r>
        </a:p>
      </dgm:t>
    </dgm:pt>
    <dgm:pt modelId="{4E31087B-3BF0-46CE-AF61-8397B7BB588A}" type="parTrans" cxnId="{DEAD1B42-86E3-4060-963A-8BE9DFF31A5D}">
      <dgm:prSet/>
      <dgm:spPr/>
      <dgm:t>
        <a:bodyPr/>
        <a:lstStyle/>
        <a:p>
          <a:endParaRPr lang="en-US"/>
        </a:p>
      </dgm:t>
    </dgm:pt>
    <dgm:pt modelId="{8B2A0F70-7FB0-4F77-8C42-05DE731D3CB9}" type="sibTrans" cxnId="{DEAD1B42-86E3-4060-963A-8BE9DFF31A5D}">
      <dgm:prSet/>
      <dgm:spPr/>
      <dgm:t>
        <a:bodyPr/>
        <a:lstStyle/>
        <a:p>
          <a:endParaRPr lang="en-US"/>
        </a:p>
      </dgm:t>
    </dgm:pt>
    <dgm:pt modelId="{53E5F163-1ADC-41E1-B9B5-43F201A215C4}" type="pres">
      <dgm:prSet presAssocID="{E6F5A2CC-BD46-48DD-9EB5-6B38EF4D9D63}" presName="linear" presStyleCnt="0">
        <dgm:presLayoutVars>
          <dgm:animLvl val="lvl"/>
          <dgm:resizeHandles val="exact"/>
        </dgm:presLayoutVars>
      </dgm:prSet>
      <dgm:spPr/>
    </dgm:pt>
    <dgm:pt modelId="{E00998A4-A020-4BC6-80F9-45DC985D826A}" type="pres">
      <dgm:prSet presAssocID="{69FF3B83-9EAC-410A-B9C1-C2A4227EC5BF}" presName="parentText" presStyleLbl="node1" presStyleIdx="0" presStyleCnt="4">
        <dgm:presLayoutVars>
          <dgm:chMax val="0"/>
          <dgm:bulletEnabled val="1"/>
        </dgm:presLayoutVars>
      </dgm:prSet>
      <dgm:spPr/>
    </dgm:pt>
    <dgm:pt modelId="{673C54E6-40FA-4A4A-BBC3-FF933A179596}" type="pres">
      <dgm:prSet presAssocID="{B26F6C07-7323-4164-B64E-721B6950AE9B}" presName="spacer" presStyleCnt="0"/>
      <dgm:spPr/>
    </dgm:pt>
    <dgm:pt modelId="{9178D069-9D02-4152-A297-A4308EA6F1BB}" type="pres">
      <dgm:prSet presAssocID="{D619EF5C-D210-49B7-ABBC-F70344DBC336}" presName="parentText" presStyleLbl="node1" presStyleIdx="1" presStyleCnt="4">
        <dgm:presLayoutVars>
          <dgm:chMax val="0"/>
          <dgm:bulletEnabled val="1"/>
        </dgm:presLayoutVars>
      </dgm:prSet>
      <dgm:spPr/>
    </dgm:pt>
    <dgm:pt modelId="{DE345882-D0D9-4431-834E-CCE96153E7BE}" type="pres">
      <dgm:prSet presAssocID="{E133D9F4-8D5C-4C79-9374-DCA7B1A359C7}" presName="spacer" presStyleCnt="0"/>
      <dgm:spPr/>
    </dgm:pt>
    <dgm:pt modelId="{8E588434-E3E3-48EA-B5F7-FB4205773377}" type="pres">
      <dgm:prSet presAssocID="{8A1398C4-3450-4CE6-BD88-5F8294C38D7A}" presName="parentText" presStyleLbl="node1" presStyleIdx="2" presStyleCnt="4">
        <dgm:presLayoutVars>
          <dgm:chMax val="0"/>
          <dgm:bulletEnabled val="1"/>
        </dgm:presLayoutVars>
      </dgm:prSet>
      <dgm:spPr/>
    </dgm:pt>
    <dgm:pt modelId="{58617D32-CC2F-48F5-A70D-D45E50B825A2}" type="pres">
      <dgm:prSet presAssocID="{2659CFA3-933A-4FC9-9729-D07E10234CC7}" presName="spacer" presStyleCnt="0"/>
      <dgm:spPr/>
    </dgm:pt>
    <dgm:pt modelId="{7DC12CF4-6AE4-41FF-B912-42232C9736A9}" type="pres">
      <dgm:prSet presAssocID="{B633B920-182F-408A-9CF6-855CDFF68232}" presName="parentText" presStyleLbl="node1" presStyleIdx="3" presStyleCnt="4">
        <dgm:presLayoutVars>
          <dgm:chMax val="0"/>
          <dgm:bulletEnabled val="1"/>
        </dgm:presLayoutVars>
      </dgm:prSet>
      <dgm:spPr/>
    </dgm:pt>
  </dgm:ptLst>
  <dgm:cxnLst>
    <dgm:cxn modelId="{DEAD1B42-86E3-4060-963A-8BE9DFF31A5D}" srcId="{E6F5A2CC-BD46-48DD-9EB5-6B38EF4D9D63}" destId="{B633B920-182F-408A-9CF6-855CDFF68232}" srcOrd="3" destOrd="0" parTransId="{4E31087B-3BF0-46CE-AF61-8397B7BB588A}" sibTransId="{8B2A0F70-7FB0-4F77-8C42-05DE731D3CB9}"/>
    <dgm:cxn modelId="{88DAFA6D-3D3C-4839-A9E5-ADFE26C3E38F}" srcId="{E6F5A2CC-BD46-48DD-9EB5-6B38EF4D9D63}" destId="{D619EF5C-D210-49B7-ABBC-F70344DBC336}" srcOrd="1" destOrd="0" parTransId="{0727A2D4-BEB8-4EF2-948B-72057165D3F2}" sibTransId="{E133D9F4-8D5C-4C79-9374-DCA7B1A359C7}"/>
    <dgm:cxn modelId="{0216B37A-594E-4A72-98E2-82170B2AE39C}" type="presOf" srcId="{8A1398C4-3450-4CE6-BD88-5F8294C38D7A}" destId="{8E588434-E3E3-48EA-B5F7-FB4205773377}" srcOrd="0" destOrd="0" presId="urn:microsoft.com/office/officeart/2005/8/layout/vList2"/>
    <dgm:cxn modelId="{03F4B986-AD1F-47BE-A794-7C437346F2A1}" type="presOf" srcId="{D619EF5C-D210-49B7-ABBC-F70344DBC336}" destId="{9178D069-9D02-4152-A297-A4308EA6F1BB}" srcOrd="0" destOrd="0" presId="urn:microsoft.com/office/officeart/2005/8/layout/vList2"/>
    <dgm:cxn modelId="{6F6CD491-6717-4C89-94E5-2F7205ABD8F0}" srcId="{E6F5A2CC-BD46-48DD-9EB5-6B38EF4D9D63}" destId="{69FF3B83-9EAC-410A-B9C1-C2A4227EC5BF}" srcOrd="0" destOrd="0" parTransId="{76F69F35-1AAE-4969-AD01-27CE7C4829BB}" sibTransId="{B26F6C07-7323-4164-B64E-721B6950AE9B}"/>
    <dgm:cxn modelId="{158FF893-169C-49A0-BECB-F526640FEDC3}" srcId="{E6F5A2CC-BD46-48DD-9EB5-6B38EF4D9D63}" destId="{8A1398C4-3450-4CE6-BD88-5F8294C38D7A}" srcOrd="2" destOrd="0" parTransId="{8406EB2C-99B3-4DAF-AF9F-9F4DD9C3EB5C}" sibTransId="{2659CFA3-933A-4FC9-9729-D07E10234CC7}"/>
    <dgm:cxn modelId="{BCF3B2AA-DCAD-4D11-8196-C92D66A7D7D4}" type="presOf" srcId="{69FF3B83-9EAC-410A-B9C1-C2A4227EC5BF}" destId="{E00998A4-A020-4BC6-80F9-45DC985D826A}" srcOrd="0" destOrd="0" presId="urn:microsoft.com/office/officeart/2005/8/layout/vList2"/>
    <dgm:cxn modelId="{DA6DE7C8-F22C-4FAB-BF23-F106D50D461F}" type="presOf" srcId="{E6F5A2CC-BD46-48DD-9EB5-6B38EF4D9D63}" destId="{53E5F163-1ADC-41E1-B9B5-43F201A215C4}" srcOrd="0" destOrd="0" presId="urn:microsoft.com/office/officeart/2005/8/layout/vList2"/>
    <dgm:cxn modelId="{C2A8B7C9-836D-46C9-A752-07005BBCAA88}" type="presOf" srcId="{B633B920-182F-408A-9CF6-855CDFF68232}" destId="{7DC12CF4-6AE4-41FF-B912-42232C9736A9}" srcOrd="0" destOrd="0" presId="urn:microsoft.com/office/officeart/2005/8/layout/vList2"/>
    <dgm:cxn modelId="{013A7A56-76F7-4B30-87B6-E61A7A2E8C10}" type="presParOf" srcId="{53E5F163-1ADC-41E1-B9B5-43F201A215C4}" destId="{E00998A4-A020-4BC6-80F9-45DC985D826A}" srcOrd="0" destOrd="0" presId="urn:microsoft.com/office/officeart/2005/8/layout/vList2"/>
    <dgm:cxn modelId="{6CC2448B-3E82-45CA-B2FA-FBC379B58EA4}" type="presParOf" srcId="{53E5F163-1ADC-41E1-B9B5-43F201A215C4}" destId="{673C54E6-40FA-4A4A-BBC3-FF933A179596}" srcOrd="1" destOrd="0" presId="urn:microsoft.com/office/officeart/2005/8/layout/vList2"/>
    <dgm:cxn modelId="{87281EB4-D5E2-40EA-8A8D-B0834F9B4549}" type="presParOf" srcId="{53E5F163-1ADC-41E1-B9B5-43F201A215C4}" destId="{9178D069-9D02-4152-A297-A4308EA6F1BB}" srcOrd="2" destOrd="0" presId="urn:microsoft.com/office/officeart/2005/8/layout/vList2"/>
    <dgm:cxn modelId="{EF25B47F-829A-40F8-B380-D87C40553F05}" type="presParOf" srcId="{53E5F163-1ADC-41E1-B9B5-43F201A215C4}" destId="{DE345882-D0D9-4431-834E-CCE96153E7BE}" srcOrd="3" destOrd="0" presId="urn:microsoft.com/office/officeart/2005/8/layout/vList2"/>
    <dgm:cxn modelId="{3D97F619-526E-4740-BA94-D9E5768DDD92}" type="presParOf" srcId="{53E5F163-1ADC-41E1-B9B5-43F201A215C4}" destId="{8E588434-E3E3-48EA-B5F7-FB4205773377}" srcOrd="4" destOrd="0" presId="urn:microsoft.com/office/officeart/2005/8/layout/vList2"/>
    <dgm:cxn modelId="{58740892-70B2-4B55-9DA6-6E9CB45FAEA8}" type="presParOf" srcId="{53E5F163-1ADC-41E1-B9B5-43F201A215C4}" destId="{58617D32-CC2F-48F5-A70D-D45E50B825A2}" srcOrd="5" destOrd="0" presId="urn:microsoft.com/office/officeart/2005/8/layout/vList2"/>
    <dgm:cxn modelId="{5CB2BB23-C1DE-49DE-B4A4-508296AF19C7}" type="presParOf" srcId="{53E5F163-1ADC-41E1-B9B5-43F201A215C4}" destId="{7DC12CF4-6AE4-41FF-B912-42232C9736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A473C6-6563-4C01-91E6-D43294F5FAD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F70B08-8575-4D82-A0AB-3C6DB64AD9F5}">
      <dgm:prSet/>
      <dgm:spPr/>
      <dgm:t>
        <a:bodyPr/>
        <a:lstStyle/>
        <a:p>
          <a:r>
            <a:rPr lang="en-US" b="1"/>
            <a:t>Title</a:t>
          </a:r>
          <a:r>
            <a:rPr lang="en-US"/>
            <a:t> − An Optional Parameter. A String expression displayed in the title bar of the dialog box. If the title is left blank, the application name is placed in the title bar.</a:t>
          </a:r>
        </a:p>
      </dgm:t>
    </dgm:pt>
    <dgm:pt modelId="{062FE6B6-C927-4E03-A9F0-3580F8F2F807}" type="parTrans" cxnId="{074A0ACF-C26A-4943-B960-2BFC1C4123BB}">
      <dgm:prSet/>
      <dgm:spPr/>
      <dgm:t>
        <a:bodyPr/>
        <a:lstStyle/>
        <a:p>
          <a:endParaRPr lang="en-US"/>
        </a:p>
      </dgm:t>
    </dgm:pt>
    <dgm:pt modelId="{68639A86-21AC-4FF7-AEF4-11FA2CE9C618}" type="sibTrans" cxnId="{074A0ACF-C26A-4943-B960-2BFC1C4123BB}">
      <dgm:prSet/>
      <dgm:spPr/>
      <dgm:t>
        <a:bodyPr/>
        <a:lstStyle/>
        <a:p>
          <a:endParaRPr lang="en-US"/>
        </a:p>
      </dgm:t>
    </dgm:pt>
    <dgm:pt modelId="{2FDB6D28-909B-4C89-9799-8BE420DEAC48}">
      <dgm:prSet/>
      <dgm:spPr/>
      <dgm:t>
        <a:bodyPr/>
        <a:lstStyle/>
        <a:p>
          <a:r>
            <a:rPr lang="en-US" b="1"/>
            <a:t>Helpfile</a:t>
          </a:r>
          <a:r>
            <a:rPr lang="en-US"/>
            <a:t> − An Optional Parameter. A String expression that identifies the Help file to use for providing context-sensitive help for the dialog box.</a:t>
          </a:r>
        </a:p>
      </dgm:t>
    </dgm:pt>
    <dgm:pt modelId="{FBAC5123-65E8-46FE-8C1E-769DEE9539EB}" type="parTrans" cxnId="{A79AAF0F-BE5A-4E2F-A14D-A248793CA6F6}">
      <dgm:prSet/>
      <dgm:spPr/>
      <dgm:t>
        <a:bodyPr/>
        <a:lstStyle/>
        <a:p>
          <a:endParaRPr lang="en-US"/>
        </a:p>
      </dgm:t>
    </dgm:pt>
    <dgm:pt modelId="{390F8A20-1A55-4524-B2AA-78804E71187C}" type="sibTrans" cxnId="{A79AAF0F-BE5A-4E2F-A14D-A248793CA6F6}">
      <dgm:prSet/>
      <dgm:spPr/>
      <dgm:t>
        <a:bodyPr/>
        <a:lstStyle/>
        <a:p>
          <a:endParaRPr lang="en-US"/>
        </a:p>
      </dgm:t>
    </dgm:pt>
    <dgm:pt modelId="{BAD4F574-2D40-4F03-8046-5847D0DE6ECC}">
      <dgm:prSet/>
      <dgm:spPr/>
      <dgm:t>
        <a:bodyPr/>
        <a:lstStyle/>
        <a:p>
          <a:r>
            <a:rPr lang="en-US" b="1"/>
            <a:t>Context</a:t>
          </a:r>
          <a:r>
            <a:rPr lang="en-US"/>
            <a:t> − An Optional Parameter. A Numeric expression that identifies the Help context number assigned by the Help author to the appropriate Help topic. If context is provided, helpfile must also be provided.</a:t>
          </a:r>
        </a:p>
      </dgm:t>
    </dgm:pt>
    <dgm:pt modelId="{259E3BF8-A800-46D8-920B-627AFC383151}" type="parTrans" cxnId="{1BDA94E5-AB9C-4445-B739-DB77F3434DE2}">
      <dgm:prSet/>
      <dgm:spPr/>
      <dgm:t>
        <a:bodyPr/>
        <a:lstStyle/>
        <a:p>
          <a:endParaRPr lang="en-US"/>
        </a:p>
      </dgm:t>
    </dgm:pt>
    <dgm:pt modelId="{68A3917B-CA9A-496A-B015-806C648D28FB}" type="sibTrans" cxnId="{1BDA94E5-AB9C-4445-B739-DB77F3434DE2}">
      <dgm:prSet/>
      <dgm:spPr/>
      <dgm:t>
        <a:bodyPr/>
        <a:lstStyle/>
        <a:p>
          <a:endParaRPr lang="en-US"/>
        </a:p>
      </dgm:t>
    </dgm:pt>
    <dgm:pt modelId="{6E6182C3-CBE5-4518-B37B-095E599A1B1E}" type="pres">
      <dgm:prSet presAssocID="{23A473C6-6563-4C01-91E6-D43294F5FADC}" presName="linear" presStyleCnt="0">
        <dgm:presLayoutVars>
          <dgm:animLvl val="lvl"/>
          <dgm:resizeHandles val="exact"/>
        </dgm:presLayoutVars>
      </dgm:prSet>
      <dgm:spPr/>
    </dgm:pt>
    <dgm:pt modelId="{C7E3553D-F92F-47C5-8247-CB7BB1720DB6}" type="pres">
      <dgm:prSet presAssocID="{3CF70B08-8575-4D82-A0AB-3C6DB64AD9F5}" presName="parentText" presStyleLbl="node1" presStyleIdx="0" presStyleCnt="3">
        <dgm:presLayoutVars>
          <dgm:chMax val="0"/>
          <dgm:bulletEnabled val="1"/>
        </dgm:presLayoutVars>
      </dgm:prSet>
      <dgm:spPr/>
    </dgm:pt>
    <dgm:pt modelId="{44C7CA51-C521-410E-95A3-4553A9D10F17}" type="pres">
      <dgm:prSet presAssocID="{68639A86-21AC-4FF7-AEF4-11FA2CE9C618}" presName="spacer" presStyleCnt="0"/>
      <dgm:spPr/>
    </dgm:pt>
    <dgm:pt modelId="{C4B8C53F-2CD5-4E90-A63E-D6FFA19BF324}" type="pres">
      <dgm:prSet presAssocID="{2FDB6D28-909B-4C89-9799-8BE420DEAC48}" presName="parentText" presStyleLbl="node1" presStyleIdx="1" presStyleCnt="3">
        <dgm:presLayoutVars>
          <dgm:chMax val="0"/>
          <dgm:bulletEnabled val="1"/>
        </dgm:presLayoutVars>
      </dgm:prSet>
      <dgm:spPr/>
    </dgm:pt>
    <dgm:pt modelId="{6DF9495C-5DB5-4523-B29E-4F10FCDD4BC6}" type="pres">
      <dgm:prSet presAssocID="{390F8A20-1A55-4524-B2AA-78804E71187C}" presName="spacer" presStyleCnt="0"/>
      <dgm:spPr/>
    </dgm:pt>
    <dgm:pt modelId="{CAB0EB7A-7291-4C65-A1E5-933DDD36BFD2}" type="pres">
      <dgm:prSet presAssocID="{BAD4F574-2D40-4F03-8046-5847D0DE6ECC}" presName="parentText" presStyleLbl="node1" presStyleIdx="2" presStyleCnt="3">
        <dgm:presLayoutVars>
          <dgm:chMax val="0"/>
          <dgm:bulletEnabled val="1"/>
        </dgm:presLayoutVars>
      </dgm:prSet>
      <dgm:spPr/>
    </dgm:pt>
  </dgm:ptLst>
  <dgm:cxnLst>
    <dgm:cxn modelId="{A79AAF0F-BE5A-4E2F-A14D-A248793CA6F6}" srcId="{23A473C6-6563-4C01-91E6-D43294F5FADC}" destId="{2FDB6D28-909B-4C89-9799-8BE420DEAC48}" srcOrd="1" destOrd="0" parTransId="{FBAC5123-65E8-46FE-8C1E-769DEE9539EB}" sibTransId="{390F8A20-1A55-4524-B2AA-78804E71187C}"/>
    <dgm:cxn modelId="{0CF76452-9E5A-444E-A35B-96CA36A925C4}" type="presOf" srcId="{23A473C6-6563-4C01-91E6-D43294F5FADC}" destId="{6E6182C3-CBE5-4518-B37B-095E599A1B1E}" srcOrd="0" destOrd="0" presId="urn:microsoft.com/office/officeart/2005/8/layout/vList2"/>
    <dgm:cxn modelId="{5AC058B8-4E15-4EA2-9CDA-C235DF566C45}" type="presOf" srcId="{3CF70B08-8575-4D82-A0AB-3C6DB64AD9F5}" destId="{C7E3553D-F92F-47C5-8247-CB7BB1720DB6}" srcOrd="0" destOrd="0" presId="urn:microsoft.com/office/officeart/2005/8/layout/vList2"/>
    <dgm:cxn modelId="{463F37C0-A943-4109-BADA-A1A147F74644}" type="presOf" srcId="{BAD4F574-2D40-4F03-8046-5847D0DE6ECC}" destId="{CAB0EB7A-7291-4C65-A1E5-933DDD36BFD2}" srcOrd="0" destOrd="0" presId="urn:microsoft.com/office/officeart/2005/8/layout/vList2"/>
    <dgm:cxn modelId="{074A0ACF-C26A-4943-B960-2BFC1C4123BB}" srcId="{23A473C6-6563-4C01-91E6-D43294F5FADC}" destId="{3CF70B08-8575-4D82-A0AB-3C6DB64AD9F5}" srcOrd="0" destOrd="0" parTransId="{062FE6B6-C927-4E03-A9F0-3580F8F2F807}" sibTransId="{68639A86-21AC-4FF7-AEF4-11FA2CE9C618}"/>
    <dgm:cxn modelId="{67418FE5-2E22-4F7E-87D5-72A1D439DB8D}" type="presOf" srcId="{2FDB6D28-909B-4C89-9799-8BE420DEAC48}" destId="{C4B8C53F-2CD5-4E90-A63E-D6FFA19BF324}" srcOrd="0" destOrd="0" presId="urn:microsoft.com/office/officeart/2005/8/layout/vList2"/>
    <dgm:cxn modelId="{1BDA94E5-AB9C-4445-B739-DB77F3434DE2}" srcId="{23A473C6-6563-4C01-91E6-D43294F5FADC}" destId="{BAD4F574-2D40-4F03-8046-5847D0DE6ECC}" srcOrd="2" destOrd="0" parTransId="{259E3BF8-A800-46D8-920B-627AFC383151}" sibTransId="{68A3917B-CA9A-496A-B015-806C648D28FB}"/>
    <dgm:cxn modelId="{65A7CFB4-09DC-42D5-A92C-69212191F3C2}" type="presParOf" srcId="{6E6182C3-CBE5-4518-B37B-095E599A1B1E}" destId="{C7E3553D-F92F-47C5-8247-CB7BB1720DB6}" srcOrd="0" destOrd="0" presId="urn:microsoft.com/office/officeart/2005/8/layout/vList2"/>
    <dgm:cxn modelId="{6ABF9C9D-0ADA-4B1A-8ED8-E6F7A404A2C1}" type="presParOf" srcId="{6E6182C3-CBE5-4518-B37B-095E599A1B1E}" destId="{44C7CA51-C521-410E-95A3-4553A9D10F17}" srcOrd="1" destOrd="0" presId="urn:microsoft.com/office/officeart/2005/8/layout/vList2"/>
    <dgm:cxn modelId="{06E4BA0F-8A86-4C8B-BF40-AB7A5ADC3BAE}" type="presParOf" srcId="{6E6182C3-CBE5-4518-B37B-095E599A1B1E}" destId="{C4B8C53F-2CD5-4E90-A63E-D6FFA19BF324}" srcOrd="2" destOrd="0" presId="urn:microsoft.com/office/officeart/2005/8/layout/vList2"/>
    <dgm:cxn modelId="{527516DC-DB9B-4B26-A19F-7097F4A45D71}" type="presParOf" srcId="{6E6182C3-CBE5-4518-B37B-095E599A1B1E}" destId="{6DF9495C-5DB5-4523-B29E-4F10FCDD4BC6}" srcOrd="3" destOrd="0" presId="urn:microsoft.com/office/officeart/2005/8/layout/vList2"/>
    <dgm:cxn modelId="{22709593-5BAF-4689-8C77-9762793B94A9}" type="presParOf" srcId="{6E6182C3-CBE5-4518-B37B-095E599A1B1E}" destId="{CAB0EB7A-7291-4C65-A1E5-933DDD36BFD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A8456-22FE-40B8-9D78-0BB3E30A1A81}">
      <dsp:nvSpPr>
        <dsp:cNvPr id="0" name=""/>
        <dsp:cNvSpPr/>
      </dsp:nvSpPr>
      <dsp:spPr>
        <a:xfrm>
          <a:off x="1075115" y="604075"/>
          <a:ext cx="1209504" cy="629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 Command Ribbon</a:t>
          </a:r>
        </a:p>
      </dsp:txBody>
      <dsp:txXfrm>
        <a:off x="1105859" y="634819"/>
        <a:ext cx="1148016" cy="568316"/>
      </dsp:txXfrm>
    </dsp:sp>
    <dsp:sp modelId="{37574635-CA37-4613-8F4E-FCE3196D1E17}">
      <dsp:nvSpPr>
        <dsp:cNvPr id="0" name=""/>
        <dsp:cNvSpPr/>
      </dsp:nvSpPr>
      <dsp:spPr>
        <a:xfrm>
          <a:off x="2671" y="1226133"/>
          <a:ext cx="1209504" cy="629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2. </a:t>
          </a:r>
        </a:p>
        <a:p>
          <a:pPr marL="0" lvl="0" indent="0" algn="ctr" defTabSz="488950">
            <a:lnSpc>
              <a:spcPct val="90000"/>
            </a:lnSpc>
            <a:spcBef>
              <a:spcPct val="0"/>
            </a:spcBef>
            <a:spcAft>
              <a:spcPct val="35000"/>
            </a:spcAft>
            <a:buNone/>
          </a:pPr>
          <a:r>
            <a:rPr lang="en-US" sz="1100" kern="1200" dirty="0"/>
            <a:t>Project Window</a:t>
          </a:r>
        </a:p>
      </dsp:txBody>
      <dsp:txXfrm>
        <a:off x="33415" y="1256877"/>
        <a:ext cx="1148016" cy="568316"/>
      </dsp:txXfrm>
    </dsp:sp>
    <dsp:sp modelId="{0C6BDDAE-118B-4620-80D2-73903BDDEBE6}">
      <dsp:nvSpPr>
        <dsp:cNvPr id="0" name=""/>
        <dsp:cNvSpPr/>
      </dsp:nvSpPr>
      <dsp:spPr>
        <a:xfrm>
          <a:off x="2131266" y="1238087"/>
          <a:ext cx="1209504" cy="629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a:t>
          </a:r>
        </a:p>
        <a:p>
          <a:pPr marL="0" lvl="0" indent="0" algn="ctr" defTabSz="488950">
            <a:lnSpc>
              <a:spcPct val="90000"/>
            </a:lnSpc>
            <a:spcBef>
              <a:spcPct val="0"/>
            </a:spcBef>
            <a:spcAft>
              <a:spcPct val="35000"/>
            </a:spcAft>
            <a:buNone/>
          </a:pPr>
          <a:r>
            <a:rPr lang="en-US" sz="1100" kern="1200" dirty="0"/>
            <a:t>Module Properties</a:t>
          </a:r>
        </a:p>
      </dsp:txBody>
      <dsp:txXfrm>
        <a:off x="2162010" y="1268831"/>
        <a:ext cx="1148016" cy="568316"/>
      </dsp:txXfrm>
    </dsp:sp>
    <dsp:sp modelId="{02447F30-D9B3-4BCA-85CD-21362464F533}">
      <dsp:nvSpPr>
        <dsp:cNvPr id="0" name=""/>
        <dsp:cNvSpPr/>
      </dsp:nvSpPr>
      <dsp:spPr>
        <a:xfrm>
          <a:off x="1051058" y="1781300"/>
          <a:ext cx="1209504" cy="629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4. </a:t>
          </a:r>
        </a:p>
        <a:p>
          <a:pPr marL="0" lvl="0" indent="0" algn="ctr" defTabSz="488950">
            <a:lnSpc>
              <a:spcPct val="90000"/>
            </a:lnSpc>
            <a:spcBef>
              <a:spcPct val="0"/>
            </a:spcBef>
            <a:spcAft>
              <a:spcPct val="35000"/>
            </a:spcAft>
            <a:buNone/>
          </a:pPr>
          <a:r>
            <a:rPr lang="en-US" sz="1100" kern="1200" dirty="0"/>
            <a:t>Code Window</a:t>
          </a:r>
        </a:p>
      </dsp:txBody>
      <dsp:txXfrm>
        <a:off x="1081802" y="1812044"/>
        <a:ext cx="1148016" cy="568316"/>
      </dsp:txXfrm>
    </dsp:sp>
    <dsp:sp modelId="{A9DDFF4D-BFA4-4A2F-B924-0320F5ADF4CE}">
      <dsp:nvSpPr>
        <dsp:cNvPr id="0" name=""/>
        <dsp:cNvSpPr/>
      </dsp:nvSpPr>
      <dsp:spPr>
        <a:xfrm>
          <a:off x="1063080" y="2407893"/>
          <a:ext cx="1209504" cy="629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5. Immediate Window</a:t>
          </a:r>
        </a:p>
      </dsp:txBody>
      <dsp:txXfrm>
        <a:off x="1093824" y="2438637"/>
        <a:ext cx="1148016" cy="5683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17E4F-AE6F-45F4-81F4-FD85F7D3E460}">
      <dsp:nvSpPr>
        <dsp:cNvPr id="0" name=""/>
        <dsp:cNvSpPr/>
      </dsp:nvSpPr>
      <dsp:spPr>
        <a:xfrm>
          <a:off x="3283696" y="712128"/>
          <a:ext cx="707347" cy="1375776"/>
        </a:xfrm>
        <a:custGeom>
          <a:avLst/>
          <a:gdLst/>
          <a:ahLst/>
          <a:cxnLst/>
          <a:rect l="0" t="0" r="0" b="0"/>
          <a:pathLst>
            <a:path>
              <a:moveTo>
                <a:pt x="0" y="0"/>
              </a:moveTo>
              <a:lnTo>
                <a:pt x="707347" y="1375776"/>
              </a:lnTo>
            </a:path>
          </a:pathLst>
        </a:cu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30CF282D-79F2-4ACE-A07B-3813845A2A91}">
      <dsp:nvSpPr>
        <dsp:cNvPr id="0" name=""/>
        <dsp:cNvSpPr/>
      </dsp:nvSpPr>
      <dsp:spPr>
        <a:xfrm>
          <a:off x="3283696" y="712128"/>
          <a:ext cx="707347" cy="824668"/>
        </a:xfrm>
        <a:custGeom>
          <a:avLst/>
          <a:gdLst/>
          <a:ahLst/>
          <a:cxnLst/>
          <a:rect l="0" t="0" r="0" b="0"/>
          <a:pathLst>
            <a:path>
              <a:moveTo>
                <a:pt x="0" y="0"/>
              </a:moveTo>
              <a:lnTo>
                <a:pt x="707347" y="824668"/>
              </a:lnTo>
            </a:path>
          </a:pathLst>
        </a:cu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59227F99-8635-4284-AC53-0D3170786562}">
      <dsp:nvSpPr>
        <dsp:cNvPr id="0" name=""/>
        <dsp:cNvSpPr/>
      </dsp:nvSpPr>
      <dsp:spPr>
        <a:xfrm>
          <a:off x="3283696" y="712128"/>
          <a:ext cx="707347" cy="321478"/>
        </a:xfrm>
        <a:custGeom>
          <a:avLst/>
          <a:gdLst/>
          <a:ahLst/>
          <a:cxnLst/>
          <a:rect l="0" t="0" r="0" b="0"/>
          <a:pathLst>
            <a:path>
              <a:moveTo>
                <a:pt x="0" y="0"/>
              </a:moveTo>
              <a:lnTo>
                <a:pt x="707347" y="321478"/>
              </a:lnTo>
            </a:path>
          </a:pathLst>
        </a:custGeom>
        <a:noFill/>
        <a:ln w="15875" cap="flat" cmpd="sng" algn="ctr">
          <a:noFill/>
          <a:prstDash val="solid"/>
        </a:ln>
        <a:effectLst/>
      </dsp:spPr>
      <dsp:style>
        <a:lnRef idx="2">
          <a:scrgbClr r="0" g="0" b="0"/>
        </a:lnRef>
        <a:fillRef idx="0">
          <a:scrgbClr r="0" g="0" b="0"/>
        </a:fillRef>
        <a:effectRef idx="0">
          <a:scrgbClr r="0" g="0" b="0"/>
        </a:effectRef>
        <a:fontRef idx="minor"/>
      </dsp:style>
    </dsp:sp>
    <dsp:sp modelId="{D3FB1B53-D8D0-4472-A09C-3AAFAB5D67C6}">
      <dsp:nvSpPr>
        <dsp:cNvPr id="0" name=""/>
        <dsp:cNvSpPr/>
      </dsp:nvSpPr>
      <dsp:spPr>
        <a:xfrm>
          <a:off x="5099687" y="2964167"/>
          <a:ext cx="151661" cy="664420"/>
        </a:xfrm>
        <a:custGeom>
          <a:avLst/>
          <a:gdLst/>
          <a:ahLst/>
          <a:cxnLst/>
          <a:rect l="0" t="0" r="0" b="0"/>
          <a:pathLst>
            <a:path>
              <a:moveTo>
                <a:pt x="0" y="0"/>
              </a:moveTo>
              <a:lnTo>
                <a:pt x="0" y="664420"/>
              </a:lnTo>
              <a:lnTo>
                <a:pt x="151661" y="6644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DF8E28-31FC-4C61-BAC0-BBB685A5328C}">
      <dsp:nvSpPr>
        <dsp:cNvPr id="0" name=""/>
        <dsp:cNvSpPr/>
      </dsp:nvSpPr>
      <dsp:spPr>
        <a:xfrm>
          <a:off x="4948026" y="2964167"/>
          <a:ext cx="151661" cy="664420"/>
        </a:xfrm>
        <a:custGeom>
          <a:avLst/>
          <a:gdLst/>
          <a:ahLst/>
          <a:cxnLst/>
          <a:rect l="0" t="0" r="0" b="0"/>
          <a:pathLst>
            <a:path>
              <a:moveTo>
                <a:pt x="151661" y="0"/>
              </a:moveTo>
              <a:lnTo>
                <a:pt x="151661" y="664420"/>
              </a:lnTo>
              <a:lnTo>
                <a:pt x="0" y="6644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BC3FF5-C43A-4121-9AEE-B4A3278C83C4}">
      <dsp:nvSpPr>
        <dsp:cNvPr id="0" name=""/>
        <dsp:cNvSpPr/>
      </dsp:nvSpPr>
      <dsp:spPr>
        <a:xfrm>
          <a:off x="3283696" y="712128"/>
          <a:ext cx="1815991" cy="1959397"/>
        </a:xfrm>
        <a:custGeom>
          <a:avLst/>
          <a:gdLst/>
          <a:ahLst/>
          <a:cxnLst/>
          <a:rect l="0" t="0" r="0" b="0"/>
          <a:pathLst>
            <a:path>
              <a:moveTo>
                <a:pt x="0" y="0"/>
              </a:moveTo>
              <a:lnTo>
                <a:pt x="0" y="1807736"/>
              </a:lnTo>
              <a:lnTo>
                <a:pt x="1815991" y="1807736"/>
              </a:lnTo>
              <a:lnTo>
                <a:pt x="1815991" y="19593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9B5A8-516B-4EE3-93BA-98B764017F7D}">
      <dsp:nvSpPr>
        <dsp:cNvPr id="0" name=""/>
        <dsp:cNvSpPr/>
      </dsp:nvSpPr>
      <dsp:spPr>
        <a:xfrm>
          <a:off x="1604257" y="2964167"/>
          <a:ext cx="151661" cy="664420"/>
        </a:xfrm>
        <a:custGeom>
          <a:avLst/>
          <a:gdLst/>
          <a:ahLst/>
          <a:cxnLst/>
          <a:rect l="0" t="0" r="0" b="0"/>
          <a:pathLst>
            <a:path>
              <a:moveTo>
                <a:pt x="0" y="0"/>
              </a:moveTo>
              <a:lnTo>
                <a:pt x="0" y="664420"/>
              </a:lnTo>
              <a:lnTo>
                <a:pt x="151661" y="6644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44571-8566-4367-8217-EA9248734194}">
      <dsp:nvSpPr>
        <dsp:cNvPr id="0" name=""/>
        <dsp:cNvSpPr/>
      </dsp:nvSpPr>
      <dsp:spPr>
        <a:xfrm>
          <a:off x="1452596" y="2964167"/>
          <a:ext cx="151661" cy="664420"/>
        </a:xfrm>
        <a:custGeom>
          <a:avLst/>
          <a:gdLst/>
          <a:ahLst/>
          <a:cxnLst/>
          <a:rect l="0" t="0" r="0" b="0"/>
          <a:pathLst>
            <a:path>
              <a:moveTo>
                <a:pt x="151661" y="0"/>
              </a:moveTo>
              <a:lnTo>
                <a:pt x="151661" y="664420"/>
              </a:lnTo>
              <a:lnTo>
                <a:pt x="0" y="6644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1F72B1-6F85-4968-AF85-B48AEECB62BC}">
      <dsp:nvSpPr>
        <dsp:cNvPr id="0" name=""/>
        <dsp:cNvSpPr/>
      </dsp:nvSpPr>
      <dsp:spPr>
        <a:xfrm>
          <a:off x="1604257" y="712128"/>
          <a:ext cx="1679438" cy="1959397"/>
        </a:xfrm>
        <a:custGeom>
          <a:avLst/>
          <a:gdLst/>
          <a:ahLst/>
          <a:cxnLst/>
          <a:rect l="0" t="0" r="0" b="0"/>
          <a:pathLst>
            <a:path>
              <a:moveTo>
                <a:pt x="1679438" y="0"/>
              </a:moveTo>
              <a:lnTo>
                <a:pt x="1679438" y="1807736"/>
              </a:lnTo>
              <a:lnTo>
                <a:pt x="0" y="1807736"/>
              </a:lnTo>
              <a:lnTo>
                <a:pt x="0" y="19593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05BEF6-3927-486C-BDC7-9541BA7815C1}">
      <dsp:nvSpPr>
        <dsp:cNvPr id="0" name=""/>
        <dsp:cNvSpPr/>
      </dsp:nvSpPr>
      <dsp:spPr>
        <a:xfrm>
          <a:off x="2561499" y="395380"/>
          <a:ext cx="1444392" cy="316748"/>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Excel</a:t>
          </a:r>
        </a:p>
      </dsp:txBody>
      <dsp:txXfrm>
        <a:off x="2561499" y="395380"/>
        <a:ext cx="1444392" cy="316748"/>
      </dsp:txXfrm>
    </dsp:sp>
    <dsp:sp modelId="{3CCC0133-676C-48A6-83BE-7CE9E223F6C2}">
      <dsp:nvSpPr>
        <dsp:cNvPr id="0" name=""/>
        <dsp:cNvSpPr/>
      </dsp:nvSpPr>
      <dsp:spPr>
        <a:xfrm>
          <a:off x="882061" y="2671526"/>
          <a:ext cx="1444392" cy="292641"/>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Cells</a:t>
          </a:r>
        </a:p>
      </dsp:txBody>
      <dsp:txXfrm>
        <a:off x="882061" y="2671526"/>
        <a:ext cx="1444392" cy="292641"/>
      </dsp:txXfrm>
    </dsp:sp>
    <dsp:sp modelId="{33906B4B-CBD0-44D6-B4D8-526C37A4BF18}">
      <dsp:nvSpPr>
        <dsp:cNvPr id="0" name=""/>
        <dsp:cNvSpPr/>
      </dsp:nvSpPr>
      <dsp:spPr>
        <a:xfrm>
          <a:off x="8203" y="3421473"/>
          <a:ext cx="1444392" cy="414230"/>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Color</a:t>
          </a:r>
        </a:p>
      </dsp:txBody>
      <dsp:txXfrm>
        <a:off x="8203" y="3421473"/>
        <a:ext cx="1444392" cy="414230"/>
      </dsp:txXfrm>
    </dsp:sp>
    <dsp:sp modelId="{0F6BC8E8-D825-4EB4-A3DA-13815FDA8132}">
      <dsp:nvSpPr>
        <dsp:cNvPr id="0" name=""/>
        <dsp:cNvSpPr/>
      </dsp:nvSpPr>
      <dsp:spPr>
        <a:xfrm>
          <a:off x="1755918" y="3408238"/>
          <a:ext cx="1444392" cy="440698"/>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Font</a:t>
          </a:r>
        </a:p>
      </dsp:txBody>
      <dsp:txXfrm>
        <a:off x="1755918" y="3408238"/>
        <a:ext cx="1444392" cy="440698"/>
      </dsp:txXfrm>
    </dsp:sp>
    <dsp:sp modelId="{2C76E049-6BAD-4E47-A80B-8D0C1F4A52D0}">
      <dsp:nvSpPr>
        <dsp:cNvPr id="0" name=""/>
        <dsp:cNvSpPr/>
      </dsp:nvSpPr>
      <dsp:spPr>
        <a:xfrm>
          <a:off x="4377491" y="2671526"/>
          <a:ext cx="1444392" cy="292641"/>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Values</a:t>
          </a:r>
        </a:p>
      </dsp:txBody>
      <dsp:txXfrm>
        <a:off x="4377491" y="2671526"/>
        <a:ext cx="1444392" cy="292641"/>
      </dsp:txXfrm>
    </dsp:sp>
    <dsp:sp modelId="{1409D647-C240-41B3-AE42-76A0B074C686}">
      <dsp:nvSpPr>
        <dsp:cNvPr id="0" name=""/>
        <dsp:cNvSpPr/>
      </dsp:nvSpPr>
      <dsp:spPr>
        <a:xfrm>
          <a:off x="3503633" y="3421473"/>
          <a:ext cx="1444392" cy="414230"/>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a:latin typeface="Calibri" panose="020F0502020204030204"/>
              <a:ea typeface="+mn-ea"/>
              <a:cs typeface="+mn-cs"/>
            </a:rPr>
            <a:t>Color </a:t>
          </a:r>
          <a:endParaRPr lang="en-US" sz="1900" b="1" kern="1200" dirty="0">
            <a:latin typeface="Calibri" panose="020F0502020204030204"/>
            <a:ea typeface="+mn-ea"/>
            <a:cs typeface="+mn-cs"/>
          </a:endParaRPr>
        </a:p>
      </dsp:txBody>
      <dsp:txXfrm>
        <a:off x="3503633" y="3421473"/>
        <a:ext cx="1444392" cy="414230"/>
      </dsp:txXfrm>
    </dsp:sp>
    <dsp:sp modelId="{A0F90E49-5843-4858-8373-0A22E3A18BC9}">
      <dsp:nvSpPr>
        <dsp:cNvPr id="0" name=""/>
        <dsp:cNvSpPr/>
      </dsp:nvSpPr>
      <dsp:spPr>
        <a:xfrm>
          <a:off x="5251348" y="3421473"/>
          <a:ext cx="1444392" cy="414230"/>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Font</a:t>
          </a:r>
        </a:p>
      </dsp:txBody>
      <dsp:txXfrm>
        <a:off x="5251348" y="3421473"/>
        <a:ext cx="1444392" cy="414230"/>
      </dsp:txXfrm>
    </dsp:sp>
    <dsp:sp modelId="{853F24D6-063F-4ED4-B086-E4F75F6EE6C8}">
      <dsp:nvSpPr>
        <dsp:cNvPr id="0" name=""/>
        <dsp:cNvSpPr/>
      </dsp:nvSpPr>
      <dsp:spPr>
        <a:xfrm>
          <a:off x="2546651" y="870990"/>
          <a:ext cx="1444392" cy="325233"/>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Work Book</a:t>
          </a:r>
        </a:p>
      </dsp:txBody>
      <dsp:txXfrm>
        <a:off x="2546651" y="870990"/>
        <a:ext cx="1444392" cy="325233"/>
      </dsp:txXfrm>
    </dsp:sp>
    <dsp:sp modelId="{B930B1B8-20A0-4FE8-B53C-3695A68EAE3A}">
      <dsp:nvSpPr>
        <dsp:cNvPr id="0" name=""/>
        <dsp:cNvSpPr/>
      </dsp:nvSpPr>
      <dsp:spPr>
        <a:xfrm>
          <a:off x="2546651" y="1374180"/>
          <a:ext cx="1444392" cy="325233"/>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Work Sheet</a:t>
          </a:r>
        </a:p>
      </dsp:txBody>
      <dsp:txXfrm>
        <a:off x="2546651" y="1374180"/>
        <a:ext cx="1444392" cy="325233"/>
      </dsp:txXfrm>
    </dsp:sp>
    <dsp:sp modelId="{FCC5845B-B61A-4293-9DF0-9B7543EBB745}">
      <dsp:nvSpPr>
        <dsp:cNvPr id="0" name=""/>
        <dsp:cNvSpPr/>
      </dsp:nvSpPr>
      <dsp:spPr>
        <a:xfrm>
          <a:off x="2546651" y="1886250"/>
          <a:ext cx="1444392" cy="403310"/>
        </a:xfrm>
        <a:prstGeom prst="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Range</a:t>
          </a:r>
        </a:p>
      </dsp:txBody>
      <dsp:txXfrm>
        <a:off x="2546651" y="1886250"/>
        <a:ext cx="1444392" cy="403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A7736-47EF-4822-B9F9-B160BF404FC6}">
      <dsp:nvSpPr>
        <dsp:cNvPr id="0" name=""/>
        <dsp:cNvSpPr/>
      </dsp:nvSpPr>
      <dsp:spPr>
        <a:xfrm>
          <a:off x="1798" y="83457"/>
          <a:ext cx="2066826" cy="1033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You must use a letter as the first character.</a:t>
          </a:r>
        </a:p>
      </dsp:txBody>
      <dsp:txXfrm>
        <a:off x="32066" y="113725"/>
        <a:ext cx="2006290" cy="972877"/>
      </dsp:txXfrm>
    </dsp:sp>
    <dsp:sp modelId="{063E4C38-FAC0-4E4B-8434-482B43C6E652}">
      <dsp:nvSpPr>
        <dsp:cNvPr id="0" name=""/>
        <dsp:cNvSpPr/>
      </dsp:nvSpPr>
      <dsp:spPr>
        <a:xfrm>
          <a:off x="2585331" y="83457"/>
          <a:ext cx="2066826" cy="1033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You can't use a space, period (.), exclamation mark (!), or the characters @, &amp;, $, # in the name.</a:t>
          </a:r>
        </a:p>
      </dsp:txBody>
      <dsp:txXfrm>
        <a:off x="2615599" y="113725"/>
        <a:ext cx="2006290" cy="972877"/>
      </dsp:txXfrm>
    </dsp:sp>
    <dsp:sp modelId="{1BB01234-E04C-48D2-ACC8-FF616674AE06}">
      <dsp:nvSpPr>
        <dsp:cNvPr id="0" name=""/>
        <dsp:cNvSpPr/>
      </dsp:nvSpPr>
      <dsp:spPr>
        <a:xfrm>
          <a:off x="5168865" y="83457"/>
          <a:ext cx="2066826" cy="1033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Name can't exceed 255 characters in length.</a:t>
          </a:r>
        </a:p>
      </dsp:txBody>
      <dsp:txXfrm>
        <a:off x="5199133" y="113725"/>
        <a:ext cx="2006290" cy="972877"/>
      </dsp:txXfrm>
    </dsp:sp>
    <dsp:sp modelId="{598844CD-A995-4703-9FC4-903391F6BDAF}">
      <dsp:nvSpPr>
        <dsp:cNvPr id="0" name=""/>
        <dsp:cNvSpPr/>
      </dsp:nvSpPr>
      <dsp:spPr>
        <a:xfrm>
          <a:off x="7752398" y="83457"/>
          <a:ext cx="2066826" cy="1033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You cannot use Visual Basic reserved keywords as variable name.</a:t>
          </a:r>
        </a:p>
      </dsp:txBody>
      <dsp:txXfrm>
        <a:off x="7782666" y="113725"/>
        <a:ext cx="2006290" cy="9728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DDA7D-0191-451F-913F-F301276F72AD}">
      <dsp:nvSpPr>
        <dsp:cNvPr id="0" name=""/>
        <dsp:cNvSpPr/>
      </dsp:nvSpPr>
      <dsp:spPr>
        <a:xfrm>
          <a:off x="1182687" y="1449"/>
          <a:ext cx="4730749" cy="148531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790" tIns="377271" rIns="91790" bIns="377271" numCol="1" spcCol="1270" anchor="ctr" anchorCtr="0">
          <a:noAutofit/>
        </a:bodyPr>
        <a:lstStyle/>
        <a:p>
          <a:pPr marL="0" lvl="0" indent="0" algn="l" defTabSz="1066800">
            <a:lnSpc>
              <a:spcPct val="90000"/>
            </a:lnSpc>
            <a:spcBef>
              <a:spcPct val="0"/>
            </a:spcBef>
            <a:spcAft>
              <a:spcPct val="35000"/>
            </a:spcAft>
            <a:buNone/>
          </a:pPr>
          <a:r>
            <a:rPr lang="en-US" sz="2400" kern="1200"/>
            <a:t>Let us see an example to understand why variable required</a:t>
          </a:r>
        </a:p>
      </dsp:txBody>
      <dsp:txXfrm>
        <a:off x="1182687" y="1449"/>
        <a:ext cx="4730749" cy="1485317"/>
      </dsp:txXfrm>
    </dsp:sp>
    <dsp:sp modelId="{15C29E87-BE6F-4B2C-B55E-3BEEA560706B}">
      <dsp:nvSpPr>
        <dsp:cNvPr id="0" name=""/>
        <dsp:cNvSpPr/>
      </dsp:nvSpPr>
      <dsp:spPr>
        <a:xfrm>
          <a:off x="0" y="1449"/>
          <a:ext cx="1182687" cy="1485317"/>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584" tIns="146716" rIns="62584" bIns="146716" numCol="1" spcCol="1270" anchor="ctr" anchorCtr="0">
          <a:noAutofit/>
        </a:bodyPr>
        <a:lstStyle/>
        <a:p>
          <a:pPr marL="0" lvl="0" indent="0" algn="ctr" defTabSz="1244600">
            <a:lnSpc>
              <a:spcPct val="90000"/>
            </a:lnSpc>
            <a:spcBef>
              <a:spcPct val="0"/>
            </a:spcBef>
            <a:spcAft>
              <a:spcPct val="35000"/>
            </a:spcAft>
            <a:buNone/>
          </a:pPr>
          <a:r>
            <a:rPr lang="en-US" sz="2800" kern="1200"/>
            <a:t>Let</a:t>
          </a:r>
        </a:p>
      </dsp:txBody>
      <dsp:txXfrm>
        <a:off x="0" y="1449"/>
        <a:ext cx="1182687" cy="1485317"/>
      </dsp:txXfrm>
    </dsp:sp>
    <dsp:sp modelId="{93D5C784-A778-4955-B80C-3AA19851573C}">
      <dsp:nvSpPr>
        <dsp:cNvPr id="0" name=""/>
        <dsp:cNvSpPr/>
      </dsp:nvSpPr>
      <dsp:spPr>
        <a:xfrm>
          <a:off x="1182687" y="1575885"/>
          <a:ext cx="4730749" cy="148531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790" tIns="377271" rIns="91790" bIns="377271" numCol="1" spcCol="1270" anchor="ctr" anchorCtr="0">
          <a:noAutofit/>
        </a:bodyPr>
        <a:lstStyle/>
        <a:p>
          <a:pPr marL="0" lvl="0" indent="0" algn="l" defTabSz="1066800">
            <a:lnSpc>
              <a:spcPct val="90000"/>
            </a:lnSpc>
            <a:spcBef>
              <a:spcPct val="0"/>
            </a:spcBef>
            <a:spcAft>
              <a:spcPct val="35000"/>
            </a:spcAft>
            <a:buNone/>
          </a:pPr>
          <a:r>
            <a:rPr lang="en-US" sz="2400" kern="1200"/>
            <a:t>Create a multiplication Table, without Variable and with Variable</a:t>
          </a:r>
        </a:p>
      </dsp:txBody>
      <dsp:txXfrm>
        <a:off x="1182687" y="1575885"/>
        <a:ext cx="4730749" cy="1485317"/>
      </dsp:txXfrm>
    </dsp:sp>
    <dsp:sp modelId="{F31D5738-70D7-489B-A174-D6236D377AA7}">
      <dsp:nvSpPr>
        <dsp:cNvPr id="0" name=""/>
        <dsp:cNvSpPr/>
      </dsp:nvSpPr>
      <dsp:spPr>
        <a:xfrm>
          <a:off x="0" y="1575885"/>
          <a:ext cx="1182687" cy="1485317"/>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584" tIns="146716" rIns="62584" bIns="146716"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a:off x="0" y="1575885"/>
        <a:ext cx="1182687" cy="1485317"/>
      </dsp:txXfrm>
    </dsp:sp>
    <dsp:sp modelId="{01FB7F3C-7E52-4C53-9E05-3A024FECB746}">
      <dsp:nvSpPr>
        <dsp:cNvPr id="0" name=""/>
        <dsp:cNvSpPr/>
      </dsp:nvSpPr>
      <dsp:spPr>
        <a:xfrm>
          <a:off x="1182687" y="3150321"/>
          <a:ext cx="4730749" cy="148531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1790" tIns="377271" rIns="91790" bIns="377271" numCol="1" spcCol="1270" anchor="ctr" anchorCtr="0">
          <a:noAutofit/>
        </a:bodyPr>
        <a:lstStyle/>
        <a:p>
          <a:pPr marL="0" lvl="0" indent="0" algn="l" defTabSz="1066800">
            <a:lnSpc>
              <a:spcPct val="90000"/>
            </a:lnSpc>
            <a:spcBef>
              <a:spcPct val="0"/>
            </a:spcBef>
            <a:spcAft>
              <a:spcPct val="35000"/>
            </a:spcAft>
            <a:buNone/>
          </a:pPr>
          <a:r>
            <a:rPr lang="en-US" sz="2400" kern="1200"/>
            <a:t>Option Explicit – Why required</a:t>
          </a:r>
        </a:p>
      </dsp:txBody>
      <dsp:txXfrm>
        <a:off x="1182687" y="3150321"/>
        <a:ext cx="4730749" cy="1485317"/>
      </dsp:txXfrm>
    </dsp:sp>
    <dsp:sp modelId="{8F7A319A-5E48-432B-8265-722E74A8B5DC}">
      <dsp:nvSpPr>
        <dsp:cNvPr id="0" name=""/>
        <dsp:cNvSpPr/>
      </dsp:nvSpPr>
      <dsp:spPr>
        <a:xfrm>
          <a:off x="0" y="3150321"/>
          <a:ext cx="1182687" cy="1485317"/>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584" tIns="146716" rIns="62584" bIns="146716" numCol="1" spcCol="1270" anchor="ctr" anchorCtr="0">
          <a:noAutofit/>
        </a:bodyPr>
        <a:lstStyle/>
        <a:p>
          <a:pPr marL="0" lvl="0" indent="0" algn="ctr" defTabSz="1244600">
            <a:lnSpc>
              <a:spcPct val="90000"/>
            </a:lnSpc>
            <a:spcBef>
              <a:spcPct val="0"/>
            </a:spcBef>
            <a:spcAft>
              <a:spcPct val="35000"/>
            </a:spcAft>
            <a:buNone/>
          </a:pPr>
          <a:r>
            <a:rPr lang="en-US" sz="2800" kern="1200"/>
            <a:t>Option</a:t>
          </a:r>
        </a:p>
      </dsp:txBody>
      <dsp:txXfrm>
        <a:off x="0" y="3150321"/>
        <a:ext cx="1182687" cy="14853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4722-A22F-49F4-A421-E7A907066885}">
      <dsp:nvSpPr>
        <dsp:cNvPr id="0" name=""/>
        <dsp:cNvSpPr/>
      </dsp:nvSpPr>
      <dsp:spPr>
        <a:xfrm>
          <a:off x="0"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1155700">
            <a:lnSpc>
              <a:spcPct val="90000"/>
            </a:lnSpc>
            <a:spcBef>
              <a:spcPct val="0"/>
            </a:spcBef>
            <a:spcAft>
              <a:spcPct val="35000"/>
            </a:spcAft>
            <a:buNone/>
          </a:pPr>
          <a:r>
            <a:rPr lang="en-US" sz="2600" kern="1200"/>
            <a:t>Sub Test()</a:t>
          </a:r>
        </a:p>
      </dsp:txBody>
      <dsp:txXfrm>
        <a:off x="0" y="1263307"/>
        <a:ext cx="3001367" cy="1994696"/>
      </dsp:txXfrm>
    </dsp:sp>
    <dsp:sp modelId="{389AD576-0A63-47AC-AC76-3734F838EB07}">
      <dsp:nvSpPr>
        <dsp:cNvPr id="0" name=""/>
        <dsp:cNvSpPr/>
      </dsp:nvSpPr>
      <dsp:spPr>
        <a:xfrm>
          <a:off x="1002009"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48067" y="478507"/>
        <a:ext cx="705232" cy="705232"/>
      </dsp:txXfrm>
    </dsp:sp>
    <dsp:sp modelId="{E561331D-ADCA-45A3-8434-08B0D054C4E3}">
      <dsp:nvSpPr>
        <dsp:cNvPr id="0" name=""/>
        <dsp:cNvSpPr/>
      </dsp:nvSpPr>
      <dsp:spPr>
        <a:xfrm>
          <a:off x="0"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D4F13A4-D09C-46D5-A784-61A1415A148E}">
      <dsp:nvSpPr>
        <dsp:cNvPr id="0" name=""/>
        <dsp:cNvSpPr/>
      </dsp:nvSpPr>
      <dsp:spPr>
        <a:xfrm>
          <a:off x="3301503"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1155700">
            <a:lnSpc>
              <a:spcPct val="90000"/>
            </a:lnSpc>
            <a:spcBef>
              <a:spcPct val="0"/>
            </a:spcBef>
            <a:spcAft>
              <a:spcPct val="35000"/>
            </a:spcAft>
            <a:buNone/>
          </a:pPr>
          <a:r>
            <a:rPr lang="en-US" sz="2600" kern="1200"/>
            <a:t>Dim my_name as string</a:t>
          </a:r>
        </a:p>
      </dsp:txBody>
      <dsp:txXfrm>
        <a:off x="3301503" y="1263307"/>
        <a:ext cx="3001367" cy="1994696"/>
      </dsp:txXfrm>
    </dsp:sp>
    <dsp:sp modelId="{1264C944-3A6E-4763-8426-15B49AE8D784}">
      <dsp:nvSpPr>
        <dsp:cNvPr id="0" name=""/>
        <dsp:cNvSpPr/>
      </dsp:nvSpPr>
      <dsp:spPr>
        <a:xfrm>
          <a:off x="4303513"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49571" y="478507"/>
        <a:ext cx="705232" cy="705232"/>
      </dsp:txXfrm>
    </dsp:sp>
    <dsp:sp modelId="{A2EBC4CC-A2A5-4CAD-8055-1EA0C1D33C21}">
      <dsp:nvSpPr>
        <dsp:cNvPr id="0" name=""/>
        <dsp:cNvSpPr/>
      </dsp:nvSpPr>
      <dsp:spPr>
        <a:xfrm>
          <a:off x="3301503"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29AA5CC-AE44-4FCB-A72B-73D9ED781185}">
      <dsp:nvSpPr>
        <dsp:cNvPr id="0" name=""/>
        <dsp:cNvSpPr/>
      </dsp:nvSpPr>
      <dsp:spPr>
        <a:xfrm>
          <a:off x="6603007"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1066800">
            <a:lnSpc>
              <a:spcPct val="90000"/>
            </a:lnSpc>
            <a:spcBef>
              <a:spcPct val="0"/>
            </a:spcBef>
            <a:spcAft>
              <a:spcPct val="35000"/>
            </a:spcAft>
            <a:buNone/>
          </a:pPr>
          <a:r>
            <a:rPr lang="en-US" sz="2400" kern="1200" dirty="0" err="1"/>
            <a:t>My_name</a:t>
          </a:r>
          <a:r>
            <a:rPr lang="en-US" sz="2400" kern="1200" dirty="0"/>
            <a:t> = “Vijay”</a:t>
          </a:r>
        </a:p>
      </dsp:txBody>
      <dsp:txXfrm>
        <a:off x="6603007" y="1263307"/>
        <a:ext cx="3001367" cy="1994696"/>
      </dsp:txXfrm>
    </dsp:sp>
    <dsp:sp modelId="{B70FF378-EEF1-4ADC-99AF-7D61C4E68C46}">
      <dsp:nvSpPr>
        <dsp:cNvPr id="0" name=""/>
        <dsp:cNvSpPr/>
      </dsp:nvSpPr>
      <dsp:spPr>
        <a:xfrm>
          <a:off x="7605017"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51075" y="478507"/>
        <a:ext cx="705232" cy="705232"/>
      </dsp:txXfrm>
    </dsp:sp>
    <dsp:sp modelId="{443F9A94-5645-46D5-A3E6-6CF227A61E89}">
      <dsp:nvSpPr>
        <dsp:cNvPr id="0" name=""/>
        <dsp:cNvSpPr/>
      </dsp:nvSpPr>
      <dsp:spPr>
        <a:xfrm>
          <a:off x="6603007"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4722-A22F-49F4-A421-E7A907066885}">
      <dsp:nvSpPr>
        <dsp:cNvPr id="0" name=""/>
        <dsp:cNvSpPr/>
      </dsp:nvSpPr>
      <dsp:spPr>
        <a:xfrm>
          <a:off x="0"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1155700">
            <a:lnSpc>
              <a:spcPct val="90000"/>
            </a:lnSpc>
            <a:spcBef>
              <a:spcPct val="0"/>
            </a:spcBef>
            <a:spcAft>
              <a:spcPct val="35000"/>
            </a:spcAft>
            <a:buNone/>
          </a:pPr>
          <a:r>
            <a:rPr lang="en-US" sz="2600" kern="1200"/>
            <a:t>Sub Test()</a:t>
          </a:r>
        </a:p>
      </dsp:txBody>
      <dsp:txXfrm>
        <a:off x="0" y="1263307"/>
        <a:ext cx="3001367" cy="1994696"/>
      </dsp:txXfrm>
    </dsp:sp>
    <dsp:sp modelId="{389AD576-0A63-47AC-AC76-3734F838EB07}">
      <dsp:nvSpPr>
        <dsp:cNvPr id="0" name=""/>
        <dsp:cNvSpPr/>
      </dsp:nvSpPr>
      <dsp:spPr>
        <a:xfrm>
          <a:off x="1002009"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48067" y="478507"/>
        <a:ext cx="705232" cy="705232"/>
      </dsp:txXfrm>
    </dsp:sp>
    <dsp:sp modelId="{E561331D-ADCA-45A3-8434-08B0D054C4E3}">
      <dsp:nvSpPr>
        <dsp:cNvPr id="0" name=""/>
        <dsp:cNvSpPr/>
      </dsp:nvSpPr>
      <dsp:spPr>
        <a:xfrm>
          <a:off x="0"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D4F13A4-D09C-46D5-A784-61A1415A148E}">
      <dsp:nvSpPr>
        <dsp:cNvPr id="0" name=""/>
        <dsp:cNvSpPr/>
      </dsp:nvSpPr>
      <dsp:spPr>
        <a:xfrm>
          <a:off x="3301503"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1155700">
            <a:lnSpc>
              <a:spcPct val="90000"/>
            </a:lnSpc>
            <a:spcBef>
              <a:spcPct val="0"/>
            </a:spcBef>
            <a:spcAft>
              <a:spcPct val="35000"/>
            </a:spcAft>
            <a:buNone/>
          </a:pPr>
          <a:r>
            <a:rPr lang="en-US" sz="2600" kern="1200" dirty="0"/>
            <a:t>Dim </a:t>
          </a:r>
          <a:r>
            <a:rPr lang="en-US" sz="2600" kern="1200" dirty="0" err="1"/>
            <a:t>rng</a:t>
          </a:r>
          <a:r>
            <a:rPr lang="en-US" sz="2600" kern="1200" dirty="0"/>
            <a:t> as Range</a:t>
          </a:r>
        </a:p>
      </dsp:txBody>
      <dsp:txXfrm>
        <a:off x="3301503" y="1263307"/>
        <a:ext cx="3001367" cy="1994696"/>
      </dsp:txXfrm>
    </dsp:sp>
    <dsp:sp modelId="{1264C944-3A6E-4763-8426-15B49AE8D784}">
      <dsp:nvSpPr>
        <dsp:cNvPr id="0" name=""/>
        <dsp:cNvSpPr/>
      </dsp:nvSpPr>
      <dsp:spPr>
        <a:xfrm>
          <a:off x="4303513"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49571" y="478507"/>
        <a:ext cx="705232" cy="705232"/>
      </dsp:txXfrm>
    </dsp:sp>
    <dsp:sp modelId="{A2EBC4CC-A2A5-4CAD-8055-1EA0C1D33C21}">
      <dsp:nvSpPr>
        <dsp:cNvPr id="0" name=""/>
        <dsp:cNvSpPr/>
      </dsp:nvSpPr>
      <dsp:spPr>
        <a:xfrm>
          <a:off x="3301503"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29AA5CC-AE44-4FCB-A72B-73D9ED781185}">
      <dsp:nvSpPr>
        <dsp:cNvPr id="0" name=""/>
        <dsp:cNvSpPr/>
      </dsp:nvSpPr>
      <dsp:spPr>
        <a:xfrm>
          <a:off x="6603007" y="0"/>
          <a:ext cx="3001367" cy="3324494"/>
        </a:xfrm>
        <a:prstGeom prst="rect">
          <a:avLst/>
        </a:prstGeom>
        <a:solidFill>
          <a:schemeClr val="bg1">
            <a:lumMod val="95000"/>
            <a:hueOff val="0"/>
            <a:satOff val="0"/>
            <a:lumOff val="0"/>
            <a:alphaOff val="0"/>
          </a:schemeClr>
        </a:solidFill>
        <a:ln w="9525" cap="flat" cmpd="sng" algn="ctr">
          <a:solidFill>
            <a:schemeClr val="bg1">
              <a:lumMod val="9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3998" tIns="330200" rIns="233998" bIns="330200" numCol="1" spcCol="1270" anchor="t" anchorCtr="0">
          <a:noAutofit/>
        </a:bodyPr>
        <a:lstStyle/>
        <a:p>
          <a:pPr marL="0" lvl="0" indent="0" algn="l" defTabSz="889000">
            <a:lnSpc>
              <a:spcPct val="90000"/>
            </a:lnSpc>
            <a:spcBef>
              <a:spcPct val="0"/>
            </a:spcBef>
            <a:spcAft>
              <a:spcPct val="35000"/>
            </a:spcAft>
            <a:buNone/>
          </a:pPr>
          <a:r>
            <a:rPr lang="en-US" sz="2000" kern="1200" dirty="0"/>
            <a:t>Set </a:t>
          </a:r>
          <a:r>
            <a:rPr lang="en-US" sz="2000" kern="1200" dirty="0" err="1"/>
            <a:t>rng</a:t>
          </a:r>
          <a:r>
            <a:rPr lang="en-US" sz="2000" kern="1200" dirty="0"/>
            <a:t> = Range(“B3”)</a:t>
          </a:r>
        </a:p>
      </dsp:txBody>
      <dsp:txXfrm>
        <a:off x="6603007" y="1263307"/>
        <a:ext cx="3001367" cy="1994696"/>
      </dsp:txXfrm>
    </dsp:sp>
    <dsp:sp modelId="{B70FF378-EEF1-4ADC-99AF-7D61C4E68C46}">
      <dsp:nvSpPr>
        <dsp:cNvPr id="0" name=""/>
        <dsp:cNvSpPr/>
      </dsp:nvSpPr>
      <dsp:spPr>
        <a:xfrm>
          <a:off x="7605017" y="332449"/>
          <a:ext cx="997348" cy="997348"/>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7757" tIns="12700" rIns="7775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51075" y="478507"/>
        <a:ext cx="705232" cy="705232"/>
      </dsp:txXfrm>
    </dsp:sp>
    <dsp:sp modelId="{443F9A94-5645-46D5-A3E6-6CF227A61E89}">
      <dsp:nvSpPr>
        <dsp:cNvPr id="0" name=""/>
        <dsp:cNvSpPr/>
      </dsp:nvSpPr>
      <dsp:spPr>
        <a:xfrm>
          <a:off x="6603007" y="3324422"/>
          <a:ext cx="3001367" cy="72"/>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A2EF9-E5BF-40E5-B977-36FB68DC54F2}">
      <dsp:nvSpPr>
        <dsp:cNvPr id="0" name=""/>
        <dsp:cNvSpPr/>
      </dsp:nvSpPr>
      <dsp:spPr>
        <a:xfrm>
          <a:off x="0" y="227033"/>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Excel Objects </a:t>
          </a:r>
          <a:r>
            <a:rPr lang="en-US" sz="1700" kern="1200"/>
            <a:t>: Excel provides more than 100 classes of objects to manipulate</a:t>
          </a:r>
        </a:p>
      </dsp:txBody>
      <dsp:txXfrm>
        <a:off x="32041" y="259074"/>
        <a:ext cx="5849355" cy="592288"/>
      </dsp:txXfrm>
    </dsp:sp>
    <dsp:sp modelId="{98EF62C7-EACD-4C70-9934-F6C1AC1FBC45}">
      <dsp:nvSpPr>
        <dsp:cNvPr id="0" name=""/>
        <dsp:cNvSpPr/>
      </dsp:nvSpPr>
      <dsp:spPr>
        <a:xfrm>
          <a:off x="0" y="932363"/>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Objects </a:t>
          </a:r>
          <a:r>
            <a:rPr lang="en-US" sz="1700" kern="1200"/>
            <a:t>include worksheet, workbook, range, cell and so on..</a:t>
          </a:r>
        </a:p>
      </dsp:txBody>
      <dsp:txXfrm>
        <a:off x="32041" y="964404"/>
        <a:ext cx="5849355" cy="592288"/>
      </dsp:txXfrm>
    </dsp:sp>
    <dsp:sp modelId="{D4B8A6E0-E720-47EE-82DF-BFB1ACC29B48}">
      <dsp:nvSpPr>
        <dsp:cNvPr id="0" name=""/>
        <dsp:cNvSpPr/>
      </dsp:nvSpPr>
      <dsp:spPr>
        <a:xfrm>
          <a:off x="0" y="1637693"/>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Object Hierarchy </a:t>
          </a:r>
          <a:r>
            <a:rPr lang="en-US" sz="1700" kern="1200"/>
            <a:t>(Refer Object Hierarchy slide)</a:t>
          </a:r>
        </a:p>
      </dsp:txBody>
      <dsp:txXfrm>
        <a:off x="32041" y="1669734"/>
        <a:ext cx="5849355" cy="592288"/>
      </dsp:txXfrm>
    </dsp:sp>
    <dsp:sp modelId="{D5DB3D6D-C359-499B-AFB1-7CCA1A975B2D}">
      <dsp:nvSpPr>
        <dsp:cNvPr id="0" name=""/>
        <dsp:cNvSpPr/>
      </dsp:nvSpPr>
      <dsp:spPr>
        <a:xfrm>
          <a:off x="0" y="2343024"/>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Active Objects  </a:t>
          </a:r>
          <a:r>
            <a:rPr lang="en-US" sz="1700" kern="1200"/>
            <a:t>- Worksheets(“Sheet1”).Range(“A1”) , (if you know the sheet 1 is active, you can simplify this as Range(“A1”)</a:t>
          </a:r>
        </a:p>
      </dsp:txBody>
      <dsp:txXfrm>
        <a:off x="32041" y="2375065"/>
        <a:ext cx="5849355" cy="592288"/>
      </dsp:txXfrm>
    </dsp:sp>
    <dsp:sp modelId="{4B5FAB8F-8CED-47A3-9F8E-6A298C567BAB}">
      <dsp:nvSpPr>
        <dsp:cNvPr id="0" name=""/>
        <dsp:cNvSpPr/>
      </dsp:nvSpPr>
      <dsp:spPr>
        <a:xfrm>
          <a:off x="0" y="3048354"/>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Object properties </a:t>
          </a:r>
          <a:r>
            <a:rPr lang="en-US" sz="1700" kern="1200"/>
            <a:t>: A Range object has got Value and Address;  </a:t>
          </a:r>
        </a:p>
      </dsp:txBody>
      <dsp:txXfrm>
        <a:off x="32041" y="3080395"/>
        <a:ext cx="5849355" cy="592288"/>
      </dsp:txXfrm>
    </dsp:sp>
    <dsp:sp modelId="{D1D20235-B14F-49D5-BD3C-9E6E169F2B59}">
      <dsp:nvSpPr>
        <dsp:cNvPr id="0" name=""/>
        <dsp:cNvSpPr/>
      </dsp:nvSpPr>
      <dsp:spPr>
        <a:xfrm>
          <a:off x="0" y="3753684"/>
          <a:ext cx="5913437" cy="65637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Chart type as has got A Title and Type </a:t>
          </a:r>
        </a:p>
      </dsp:txBody>
      <dsp:txXfrm>
        <a:off x="32041" y="3785725"/>
        <a:ext cx="5849355" cy="5922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443F0-6E59-4DEB-85DD-3A5BE44DE6EB}">
      <dsp:nvSpPr>
        <dsp:cNvPr id="0" name=""/>
        <dsp:cNvSpPr/>
      </dsp:nvSpPr>
      <dsp:spPr>
        <a:xfrm>
          <a:off x="5237" y="1029849"/>
          <a:ext cx="2107991" cy="1264794"/>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VBA Variables</a:t>
          </a:r>
        </a:p>
      </dsp:txBody>
      <dsp:txXfrm>
        <a:off x="5237" y="1029849"/>
        <a:ext cx="2107991" cy="1264794"/>
      </dsp:txXfrm>
    </dsp:sp>
    <dsp:sp modelId="{EB7C10B3-11AA-4AC7-BF26-D6C2801F2843}">
      <dsp:nvSpPr>
        <dsp:cNvPr id="0" name=""/>
        <dsp:cNvSpPr/>
      </dsp:nvSpPr>
      <dsp:spPr>
        <a:xfrm>
          <a:off x="2148785" y="1540747"/>
          <a:ext cx="316198" cy="243000"/>
        </a:xfrm>
        <a:prstGeom prst="rightArrow">
          <a:avLst>
            <a:gd name="adj1" fmla="val 50000"/>
            <a:gd name="adj2" fmla="val 5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A7B979-CB83-4C53-BB65-8E51E20F57FB}">
      <dsp:nvSpPr>
        <dsp:cNvPr id="0" name=""/>
        <dsp:cNvSpPr/>
      </dsp:nvSpPr>
      <dsp:spPr>
        <a:xfrm>
          <a:off x="2500540" y="1029849"/>
          <a:ext cx="2107991" cy="1264794"/>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Object Methods</a:t>
          </a:r>
        </a:p>
      </dsp:txBody>
      <dsp:txXfrm>
        <a:off x="2500540" y="1029849"/>
        <a:ext cx="2107991" cy="1264794"/>
      </dsp:txXfrm>
    </dsp:sp>
    <dsp:sp modelId="{B2BCAE11-54D0-466D-A9A1-5789455BD46D}">
      <dsp:nvSpPr>
        <dsp:cNvPr id="0" name=""/>
        <dsp:cNvSpPr/>
      </dsp:nvSpPr>
      <dsp:spPr>
        <a:xfrm>
          <a:off x="4644088" y="1540747"/>
          <a:ext cx="316198" cy="243000"/>
        </a:xfrm>
        <a:prstGeom prst="rightArrow">
          <a:avLst>
            <a:gd name="adj1" fmla="val 50000"/>
            <a:gd name="adj2" fmla="val 5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DD89BC8-C260-4C75-B03A-513C57F54F1A}">
      <dsp:nvSpPr>
        <dsp:cNvPr id="0" name=""/>
        <dsp:cNvSpPr/>
      </dsp:nvSpPr>
      <dsp:spPr>
        <a:xfrm>
          <a:off x="4995843" y="1029849"/>
          <a:ext cx="2107991" cy="1264794"/>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dirty="0"/>
            <a:t>Standard programming constructs – arrays, conditional statements, loops</a:t>
          </a:r>
        </a:p>
      </dsp:txBody>
      <dsp:txXfrm>
        <a:off x="4995843" y="1029849"/>
        <a:ext cx="2107991" cy="1264794"/>
      </dsp:txXfrm>
    </dsp:sp>
    <dsp:sp modelId="{B7169B67-A69E-41AB-B388-C5D87B8DE557}">
      <dsp:nvSpPr>
        <dsp:cNvPr id="0" name=""/>
        <dsp:cNvSpPr/>
      </dsp:nvSpPr>
      <dsp:spPr>
        <a:xfrm>
          <a:off x="7139390" y="1540747"/>
          <a:ext cx="316198" cy="243000"/>
        </a:xfrm>
        <a:prstGeom prst="rightArrow">
          <a:avLst>
            <a:gd name="adj1" fmla="val 50000"/>
            <a:gd name="adj2" fmla="val 5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E57F3B4-4108-40F2-83D2-7C3CA13B7EB8}">
      <dsp:nvSpPr>
        <dsp:cNvPr id="0" name=""/>
        <dsp:cNvSpPr/>
      </dsp:nvSpPr>
      <dsp:spPr>
        <a:xfrm>
          <a:off x="7491145" y="1029849"/>
          <a:ext cx="2107991" cy="1264794"/>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Events – VBA  is a Event Driven program</a:t>
          </a:r>
        </a:p>
      </dsp:txBody>
      <dsp:txXfrm>
        <a:off x="7491145" y="1029849"/>
        <a:ext cx="2107991" cy="12647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52FC-A2FA-4E07-8C28-71E124754AFA}">
      <dsp:nvSpPr>
        <dsp:cNvPr id="0" name=""/>
        <dsp:cNvSpPr/>
      </dsp:nvSpPr>
      <dsp:spPr>
        <a:xfrm>
          <a:off x="721" y="488641"/>
          <a:ext cx="2815234" cy="168914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Start Recording</a:t>
          </a:r>
        </a:p>
      </dsp:txBody>
      <dsp:txXfrm>
        <a:off x="721" y="488641"/>
        <a:ext cx="2815234" cy="1689140"/>
      </dsp:txXfrm>
    </dsp:sp>
    <dsp:sp modelId="{D5776A64-B3A3-4922-A099-65F262B30573}">
      <dsp:nvSpPr>
        <dsp:cNvPr id="0" name=""/>
        <dsp:cNvSpPr/>
      </dsp:nvSpPr>
      <dsp:spPr>
        <a:xfrm>
          <a:off x="3097480" y="488641"/>
          <a:ext cx="2815234" cy="168914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From A1 onwards type 1,2,3,4,5 till A5</a:t>
          </a:r>
        </a:p>
      </dsp:txBody>
      <dsp:txXfrm>
        <a:off x="3097480" y="488641"/>
        <a:ext cx="2815234" cy="1689140"/>
      </dsp:txXfrm>
    </dsp:sp>
    <dsp:sp modelId="{479C3F20-C23E-4A3A-A9DB-454C697890DE}">
      <dsp:nvSpPr>
        <dsp:cNvPr id="0" name=""/>
        <dsp:cNvSpPr/>
      </dsp:nvSpPr>
      <dsp:spPr>
        <a:xfrm>
          <a:off x="721" y="2459305"/>
          <a:ext cx="2815234" cy="168914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Select and color it </a:t>
          </a:r>
        </a:p>
      </dsp:txBody>
      <dsp:txXfrm>
        <a:off x="721" y="2459305"/>
        <a:ext cx="2815234" cy="1689140"/>
      </dsp:txXfrm>
    </dsp:sp>
    <dsp:sp modelId="{AFEF07FB-DFF4-42D7-AC63-822E1D467AA4}">
      <dsp:nvSpPr>
        <dsp:cNvPr id="0" name=""/>
        <dsp:cNvSpPr/>
      </dsp:nvSpPr>
      <dsp:spPr>
        <a:xfrm>
          <a:off x="3097480" y="2459305"/>
          <a:ext cx="2815234" cy="168914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Stop It</a:t>
          </a:r>
        </a:p>
      </dsp:txBody>
      <dsp:txXfrm>
        <a:off x="3097480" y="2459305"/>
        <a:ext cx="2815234" cy="16891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81275-6FC9-4E5D-85EA-898DF2221E1E}">
      <dsp:nvSpPr>
        <dsp:cNvPr id="0" name=""/>
        <dsp:cNvSpPr/>
      </dsp:nvSpPr>
      <dsp:spPr>
        <a:xfrm>
          <a:off x="712824" y="943"/>
          <a:ext cx="2555851" cy="1533511"/>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object.Cells(rowIndex, columnIndex)</a:t>
          </a:r>
        </a:p>
      </dsp:txBody>
      <dsp:txXfrm>
        <a:off x="712824" y="943"/>
        <a:ext cx="2555851" cy="1533511"/>
      </dsp:txXfrm>
    </dsp:sp>
    <dsp:sp modelId="{6B969603-6FFB-4CA4-A5FF-521C85ADC06F}">
      <dsp:nvSpPr>
        <dsp:cNvPr id="0" name=""/>
        <dsp:cNvSpPr/>
      </dsp:nvSpPr>
      <dsp:spPr>
        <a:xfrm>
          <a:off x="3524261" y="943"/>
          <a:ext cx="2555851" cy="1533511"/>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object.Cells(rowIndex)</a:t>
          </a:r>
        </a:p>
      </dsp:txBody>
      <dsp:txXfrm>
        <a:off x="3524261" y="943"/>
        <a:ext cx="2555851" cy="1533511"/>
      </dsp:txXfrm>
    </dsp:sp>
    <dsp:sp modelId="{47341FA6-25F1-435C-9960-982BAED3CE0E}">
      <dsp:nvSpPr>
        <dsp:cNvPr id="0" name=""/>
        <dsp:cNvSpPr/>
      </dsp:nvSpPr>
      <dsp:spPr>
        <a:xfrm>
          <a:off x="6335698" y="943"/>
          <a:ext cx="2555851" cy="1533511"/>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object.Cells</a:t>
          </a:r>
        </a:p>
      </dsp:txBody>
      <dsp:txXfrm>
        <a:off x="6335698" y="943"/>
        <a:ext cx="2555851" cy="1533511"/>
      </dsp:txXfrm>
    </dsp:sp>
    <dsp:sp modelId="{5E4C3402-E472-4A34-BC71-D4123D063AAC}">
      <dsp:nvSpPr>
        <dsp:cNvPr id="0" name=""/>
        <dsp:cNvSpPr/>
      </dsp:nvSpPr>
      <dsp:spPr>
        <a:xfrm>
          <a:off x="3524261" y="1790039"/>
          <a:ext cx="2555851" cy="1533511"/>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Examples</a:t>
          </a:r>
        </a:p>
        <a:p>
          <a:pPr marL="114300" lvl="1" indent="-114300" algn="l" defTabSz="577850">
            <a:lnSpc>
              <a:spcPct val="90000"/>
            </a:lnSpc>
            <a:spcBef>
              <a:spcPct val="0"/>
            </a:spcBef>
            <a:spcAft>
              <a:spcPct val="15000"/>
            </a:spcAft>
            <a:buChar char="•"/>
          </a:pPr>
          <a:r>
            <a:rPr lang="en-US" sz="1300" kern="1200" baseline="0"/>
            <a:t>Worksheets(“Sheet1”).Cells(1, 1) = 9</a:t>
          </a:r>
          <a:endParaRPr lang="en-US" sz="1300" kern="1200"/>
        </a:p>
        <a:p>
          <a:pPr marL="114300" lvl="1" indent="-114300" algn="l" defTabSz="577850">
            <a:lnSpc>
              <a:spcPct val="90000"/>
            </a:lnSpc>
            <a:spcBef>
              <a:spcPct val="0"/>
            </a:spcBef>
            <a:spcAft>
              <a:spcPct val="15000"/>
            </a:spcAft>
            <a:buChar char="•"/>
          </a:pPr>
          <a:r>
            <a:rPr lang="en-US" sz="1300" kern="1200" baseline="0"/>
            <a:t>ActiveSheet.Cells(3, 4) = 7</a:t>
          </a:r>
          <a:endParaRPr lang="en-US" sz="1300" kern="1200"/>
        </a:p>
        <a:p>
          <a:pPr marL="114300" lvl="1" indent="-114300" algn="l" defTabSz="577850">
            <a:lnSpc>
              <a:spcPct val="90000"/>
            </a:lnSpc>
            <a:spcBef>
              <a:spcPct val="0"/>
            </a:spcBef>
            <a:spcAft>
              <a:spcPct val="15000"/>
            </a:spcAft>
            <a:buChar char="•"/>
          </a:pPr>
          <a:r>
            <a:rPr lang="en-US" sz="1300" kern="1200" baseline="0"/>
            <a:t>ActiveCell.Cells(1, 1) = 5</a:t>
          </a:r>
          <a:endParaRPr lang="en-US" sz="1300" kern="1200"/>
        </a:p>
        <a:p>
          <a:pPr marL="114300" lvl="1" indent="-114300" algn="l" defTabSz="577850">
            <a:lnSpc>
              <a:spcPct val="90000"/>
            </a:lnSpc>
            <a:spcBef>
              <a:spcPct val="0"/>
            </a:spcBef>
            <a:spcAft>
              <a:spcPct val="15000"/>
            </a:spcAft>
            <a:buChar char="•"/>
          </a:pPr>
          <a:r>
            <a:rPr lang="en-US" sz="1300" kern="1200" baseline="0"/>
            <a:t>Range(“A1:D10”).Cells(5) = 2000</a:t>
          </a:r>
          <a:endParaRPr lang="en-US" sz="1300" kern="1200"/>
        </a:p>
      </dsp:txBody>
      <dsp:txXfrm>
        <a:off x="3524261" y="1790039"/>
        <a:ext cx="2555851" cy="1533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023E5-94C7-4F3E-BB6F-554957964B43}">
      <dsp:nvSpPr>
        <dsp:cNvPr id="0" name=""/>
        <dsp:cNvSpPr/>
      </dsp:nvSpPr>
      <dsp:spPr>
        <a:xfrm>
          <a:off x="0" y="0"/>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Procedures are a group of statements executed as a whole, which instructs Excel how to perform a specific task. </a:t>
          </a:r>
        </a:p>
      </dsp:txBody>
      <dsp:txXfrm>
        <a:off x="0" y="0"/>
        <a:ext cx="4572395" cy="2743437"/>
      </dsp:txXfrm>
    </dsp:sp>
    <dsp:sp modelId="{00BF02AB-1B08-4F13-A300-27123B453C90}">
      <dsp:nvSpPr>
        <dsp:cNvPr id="0" name=""/>
        <dsp:cNvSpPr/>
      </dsp:nvSpPr>
      <dsp:spPr>
        <a:xfrm>
          <a:off x="5030898" y="10893"/>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The task performed can be a very simple or a very complicated task. </a:t>
          </a:r>
        </a:p>
      </dsp:txBody>
      <dsp:txXfrm>
        <a:off x="5030898" y="10893"/>
        <a:ext cx="4572395" cy="2743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91965-D573-4033-8883-94EBA0E4D6AB}">
      <dsp:nvSpPr>
        <dsp:cNvPr id="0" name=""/>
        <dsp:cNvSpPr/>
      </dsp:nvSpPr>
      <dsp:spPr>
        <a:xfrm>
          <a:off x="0" y="18332"/>
          <a:ext cx="7051399" cy="35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However, it is a good practice to break down complicated procedures into smaller ones.</a:t>
          </a:r>
        </a:p>
      </dsp:txBody>
      <dsp:txXfrm>
        <a:off x="17134" y="35466"/>
        <a:ext cx="7017131" cy="316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023E5-94C7-4F3E-BB6F-554957964B43}">
      <dsp:nvSpPr>
        <dsp:cNvPr id="0" name=""/>
        <dsp:cNvSpPr/>
      </dsp:nvSpPr>
      <dsp:spPr>
        <a:xfrm>
          <a:off x="0" y="722528"/>
          <a:ext cx="3001367" cy="180082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function is a group of reusable code, which can be called anywhere in your program. This eliminates the need of writing the same code over and over again. </a:t>
          </a:r>
        </a:p>
      </dsp:txBody>
      <dsp:txXfrm>
        <a:off x="0" y="722528"/>
        <a:ext cx="3001367" cy="1800820"/>
      </dsp:txXfrm>
    </dsp:sp>
    <dsp:sp modelId="{00BF02AB-1B08-4F13-A300-27123B453C90}">
      <dsp:nvSpPr>
        <dsp:cNvPr id="0" name=""/>
        <dsp:cNvSpPr/>
      </dsp:nvSpPr>
      <dsp:spPr>
        <a:xfrm>
          <a:off x="3300963" y="762470"/>
          <a:ext cx="3001367" cy="180082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This helps the programmers to divide a big program into a number of small and manageable functions. </a:t>
          </a:r>
        </a:p>
      </dsp:txBody>
      <dsp:txXfrm>
        <a:off x="3300963" y="762470"/>
        <a:ext cx="3001367" cy="1800820"/>
      </dsp:txXfrm>
    </dsp:sp>
    <dsp:sp modelId="{3BD86F6B-F38C-4D5E-A1CB-55AB7342031A}">
      <dsp:nvSpPr>
        <dsp:cNvPr id="0" name=""/>
        <dsp:cNvSpPr/>
      </dsp:nvSpPr>
      <dsp:spPr>
        <a:xfrm>
          <a:off x="6601897" y="766900"/>
          <a:ext cx="3001367" cy="180082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Apart from inbuilt Functions, VBA allows to write user-defined functions as well and statements are written between Function and End Function.</a:t>
          </a:r>
        </a:p>
      </dsp:txBody>
      <dsp:txXfrm>
        <a:off x="6601897" y="766900"/>
        <a:ext cx="3001367" cy="18008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023E5-94C7-4F3E-BB6F-554957964B43}">
      <dsp:nvSpPr>
        <dsp:cNvPr id="0" name=""/>
        <dsp:cNvSpPr/>
      </dsp:nvSpPr>
      <dsp:spPr>
        <a:xfrm>
          <a:off x="0" y="302440"/>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Sub-procedures work similar to functions. While sub procedures DO NOT Return a value, functions may or may not return a value. </a:t>
          </a:r>
        </a:p>
      </dsp:txBody>
      <dsp:txXfrm>
        <a:off x="0" y="302440"/>
        <a:ext cx="4572395" cy="2743437"/>
      </dsp:txXfrm>
    </dsp:sp>
    <dsp:sp modelId="{00BF02AB-1B08-4F13-A300-27123B453C90}">
      <dsp:nvSpPr>
        <dsp:cNvPr id="0" name=""/>
        <dsp:cNvSpPr/>
      </dsp:nvSpPr>
      <dsp:spPr>
        <a:xfrm>
          <a:off x="5029984" y="302440"/>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Sub procedures CAN be called without call keyword. Sub procedures are always enclosed within </a:t>
          </a:r>
          <a:r>
            <a:rPr lang="en-US" sz="3100" b="1" kern="1200" dirty="0"/>
            <a:t>Sub</a:t>
          </a:r>
          <a:r>
            <a:rPr lang="en-US" sz="3100" kern="1200" dirty="0"/>
            <a:t> and </a:t>
          </a:r>
          <a:r>
            <a:rPr lang="en-US" sz="3100" b="1" kern="1200" dirty="0"/>
            <a:t>End Sub</a:t>
          </a:r>
          <a:r>
            <a:rPr lang="en-US" sz="3100" kern="1200" dirty="0"/>
            <a:t> statements.</a:t>
          </a:r>
        </a:p>
      </dsp:txBody>
      <dsp:txXfrm>
        <a:off x="5029984" y="302440"/>
        <a:ext cx="4572395" cy="27434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023E5-94C7-4F3E-BB6F-554957964B43}">
      <dsp:nvSpPr>
        <dsp:cNvPr id="0" name=""/>
        <dsp:cNvSpPr/>
      </dsp:nvSpPr>
      <dsp:spPr>
        <a:xfrm>
          <a:off x="0" y="302440"/>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Function procedures are UDFs hence should be used in excel directly like predefined functions viz SUM(), VLOOKUP() etc.  However you can call a Function procedure from (within) Sub</a:t>
          </a:r>
        </a:p>
        <a:p>
          <a:pPr marL="0" lvl="0" indent="0" algn="ctr" defTabSz="889000">
            <a:lnSpc>
              <a:spcPct val="90000"/>
            </a:lnSpc>
            <a:spcBef>
              <a:spcPct val="0"/>
            </a:spcBef>
            <a:spcAft>
              <a:spcPct val="35000"/>
            </a:spcAft>
            <a:buNone/>
          </a:pPr>
          <a:r>
            <a:rPr lang="en-US" sz="2000" kern="1200" dirty="0"/>
            <a:t>Procedure</a:t>
          </a:r>
        </a:p>
      </dsp:txBody>
      <dsp:txXfrm>
        <a:off x="0" y="302440"/>
        <a:ext cx="4572395" cy="2743437"/>
      </dsp:txXfrm>
    </dsp:sp>
    <dsp:sp modelId="{00BF02AB-1B08-4F13-A300-27123B453C90}">
      <dsp:nvSpPr>
        <dsp:cNvPr id="0" name=""/>
        <dsp:cNvSpPr/>
      </dsp:nvSpPr>
      <dsp:spPr>
        <a:xfrm>
          <a:off x="5029984" y="302440"/>
          <a:ext cx="4572395" cy="274343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Sub procedures CAN be called in various ways.</a:t>
          </a:r>
        </a:p>
        <a:p>
          <a:pPr marL="0" lvl="0" indent="0" algn="ctr" defTabSz="889000">
            <a:lnSpc>
              <a:spcPct val="90000"/>
            </a:lnSpc>
            <a:spcBef>
              <a:spcPct val="0"/>
            </a:spcBef>
            <a:spcAft>
              <a:spcPct val="35000"/>
            </a:spcAft>
            <a:buNone/>
          </a:pPr>
          <a:r>
            <a:rPr lang="en-US" sz="2000" kern="1200" dirty="0"/>
            <a:t>1. From the command ribbon</a:t>
          </a:r>
        </a:p>
        <a:p>
          <a:pPr marL="0" lvl="0" indent="0" algn="ctr" defTabSz="889000">
            <a:lnSpc>
              <a:spcPct val="90000"/>
            </a:lnSpc>
            <a:spcBef>
              <a:spcPct val="0"/>
            </a:spcBef>
            <a:spcAft>
              <a:spcPct val="35000"/>
            </a:spcAft>
            <a:buNone/>
          </a:pPr>
          <a:r>
            <a:rPr lang="en-US" sz="2000" kern="1200" dirty="0"/>
            <a:t>2. From Immediate Window</a:t>
          </a:r>
        </a:p>
        <a:p>
          <a:pPr marL="0" lvl="0" indent="0" algn="ctr" defTabSz="889000">
            <a:lnSpc>
              <a:spcPct val="90000"/>
            </a:lnSpc>
            <a:spcBef>
              <a:spcPct val="0"/>
            </a:spcBef>
            <a:spcAft>
              <a:spcPct val="35000"/>
            </a:spcAft>
            <a:buNone/>
          </a:pPr>
          <a:r>
            <a:rPr lang="en-US" sz="2000" kern="1200" dirty="0"/>
            <a:t>3. From Excel</a:t>
          </a:r>
        </a:p>
        <a:p>
          <a:pPr marL="0" lvl="0" indent="0" algn="ctr" defTabSz="889000">
            <a:lnSpc>
              <a:spcPct val="90000"/>
            </a:lnSpc>
            <a:spcBef>
              <a:spcPct val="0"/>
            </a:spcBef>
            <a:spcAft>
              <a:spcPct val="35000"/>
            </a:spcAft>
            <a:buNone/>
          </a:pPr>
          <a:r>
            <a:rPr lang="en-US" sz="2000" kern="1200" dirty="0"/>
            <a:t>4. With Form Control or ActiveX Control</a:t>
          </a:r>
        </a:p>
        <a:p>
          <a:pPr marL="0" lvl="0" indent="0" algn="ctr" defTabSz="889000">
            <a:lnSpc>
              <a:spcPct val="90000"/>
            </a:lnSpc>
            <a:spcBef>
              <a:spcPct val="0"/>
            </a:spcBef>
            <a:spcAft>
              <a:spcPct val="35000"/>
            </a:spcAft>
            <a:buNone/>
          </a:pPr>
          <a:endParaRPr lang="en-US" sz="2000" kern="1200" dirty="0"/>
        </a:p>
      </dsp:txBody>
      <dsp:txXfrm>
        <a:off x="5029984" y="302440"/>
        <a:ext cx="4572395" cy="27434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7A033-8D3C-4CDF-8963-B4C40E6DCBB0}">
      <dsp:nvSpPr>
        <dsp:cNvPr id="0" name=""/>
        <dsp:cNvSpPr/>
      </dsp:nvSpPr>
      <dsp:spPr>
        <a:xfrm>
          <a:off x="1356" y="806857"/>
          <a:ext cx="2851298" cy="1710779"/>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Using Comments within the Procedure always will be helpful for the author and user to understand why the code is used and how it is used.</a:t>
          </a:r>
        </a:p>
      </dsp:txBody>
      <dsp:txXfrm>
        <a:off x="1356" y="806857"/>
        <a:ext cx="2851298" cy="1710779"/>
      </dsp:txXfrm>
    </dsp:sp>
    <dsp:sp modelId="{AB071D2E-FF6A-471F-A6FF-A1CA3C7BDA72}">
      <dsp:nvSpPr>
        <dsp:cNvPr id="0" name=""/>
        <dsp:cNvSpPr/>
      </dsp:nvSpPr>
      <dsp:spPr>
        <a:xfrm>
          <a:off x="2900749" y="1540747"/>
          <a:ext cx="427694" cy="243000"/>
        </a:xfrm>
        <a:prstGeom prst="rightArrow">
          <a:avLst>
            <a:gd name="adj1" fmla="val 50000"/>
            <a:gd name="adj2" fmla="val 5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A266B3-E4A6-4FDF-B671-A7E24DD13182}">
      <dsp:nvSpPr>
        <dsp:cNvPr id="0" name=""/>
        <dsp:cNvSpPr/>
      </dsp:nvSpPr>
      <dsp:spPr>
        <a:xfrm>
          <a:off x="3376538" y="806857"/>
          <a:ext cx="2851298" cy="1710779"/>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We can write comments for each statement in the procedure </a:t>
          </a:r>
        </a:p>
      </dsp:txBody>
      <dsp:txXfrm>
        <a:off x="3376538" y="806857"/>
        <a:ext cx="2851298" cy="1710779"/>
      </dsp:txXfrm>
    </dsp:sp>
    <dsp:sp modelId="{86CFEFFF-A8D7-4336-81D2-CB740C64EFD8}">
      <dsp:nvSpPr>
        <dsp:cNvPr id="0" name=""/>
        <dsp:cNvSpPr/>
      </dsp:nvSpPr>
      <dsp:spPr>
        <a:xfrm>
          <a:off x="6275930" y="1540747"/>
          <a:ext cx="427694" cy="243000"/>
        </a:xfrm>
        <a:prstGeom prst="rightArrow">
          <a:avLst>
            <a:gd name="adj1" fmla="val 50000"/>
            <a:gd name="adj2" fmla="val 5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7725842-179E-41A9-9E86-217B6FA8A9B1}">
      <dsp:nvSpPr>
        <dsp:cNvPr id="0" name=""/>
        <dsp:cNvSpPr/>
      </dsp:nvSpPr>
      <dsp:spPr>
        <a:xfrm>
          <a:off x="6751719" y="806857"/>
          <a:ext cx="2851298" cy="1710779"/>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66750">
            <a:lnSpc>
              <a:spcPct val="90000"/>
            </a:lnSpc>
            <a:spcBef>
              <a:spcPct val="0"/>
            </a:spcBef>
            <a:spcAft>
              <a:spcPct val="35000"/>
            </a:spcAft>
            <a:buNone/>
          </a:pPr>
          <a:r>
            <a:rPr lang="en-US" sz="1500" kern="1200"/>
            <a:t>Either with Single Quote (‘) or with REM we can create comments within the code which are not be code statements but will be just plain text  and highlighted in a different color </a:t>
          </a:r>
        </a:p>
      </dsp:txBody>
      <dsp:txXfrm>
        <a:off x="6751719" y="806857"/>
        <a:ext cx="2851298" cy="17107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998A4-A020-4BC6-80F9-45DC985D826A}">
      <dsp:nvSpPr>
        <dsp:cNvPr id="0" name=""/>
        <dsp:cNvSpPr/>
      </dsp:nvSpPr>
      <dsp:spPr>
        <a:xfrm>
          <a:off x="0" y="335924"/>
          <a:ext cx="6169703" cy="87837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a:t>
          </a:r>
          <a:r>
            <a:rPr lang="en-US" sz="1300" b="1" kern="1200"/>
            <a:t>MsgBox function</a:t>
          </a:r>
          <a:r>
            <a:rPr lang="en-US" sz="1300" kern="1200"/>
            <a:t> displays a message box and waits for the user to click a button and then an action is performed based on the button clicked by the user.</a:t>
          </a:r>
        </a:p>
      </dsp:txBody>
      <dsp:txXfrm>
        <a:off x="42879" y="378803"/>
        <a:ext cx="6083945" cy="792619"/>
      </dsp:txXfrm>
    </dsp:sp>
    <dsp:sp modelId="{9178D069-9D02-4152-A297-A4308EA6F1BB}">
      <dsp:nvSpPr>
        <dsp:cNvPr id="0" name=""/>
        <dsp:cNvSpPr/>
      </dsp:nvSpPr>
      <dsp:spPr>
        <a:xfrm>
          <a:off x="0" y="1251742"/>
          <a:ext cx="6169703" cy="87837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Syntax – </a:t>
          </a:r>
          <a:r>
            <a:rPr lang="en-US" sz="1300" kern="1200" dirty="0" err="1"/>
            <a:t>MsgBox</a:t>
          </a:r>
          <a:r>
            <a:rPr lang="en-US" sz="1300" kern="1200" dirty="0"/>
            <a:t>(Prompt…..)</a:t>
          </a:r>
        </a:p>
      </dsp:txBody>
      <dsp:txXfrm>
        <a:off x="42879" y="1294621"/>
        <a:ext cx="6083945" cy="792619"/>
      </dsp:txXfrm>
    </dsp:sp>
    <dsp:sp modelId="{8E588434-E3E3-48EA-B5F7-FB4205773377}">
      <dsp:nvSpPr>
        <dsp:cNvPr id="0" name=""/>
        <dsp:cNvSpPr/>
      </dsp:nvSpPr>
      <dsp:spPr>
        <a:xfrm>
          <a:off x="0" y="2167559"/>
          <a:ext cx="6169703" cy="87837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Prompt</a:t>
          </a:r>
          <a:r>
            <a:rPr lang="en-US" sz="1300" kern="1200" dirty="0"/>
            <a:t> − A Required Parameter. A String that is displayed as a message in the dialog box. The maximum length of prompt is approximately 1024 characters. If the message extends to more than a line, then the lines can be separated using a carriage return character (</a:t>
          </a:r>
          <a:r>
            <a:rPr lang="en-US" sz="1300" kern="1200" dirty="0" err="1"/>
            <a:t>Chr</a:t>
          </a:r>
          <a:r>
            <a:rPr lang="en-US" sz="1300" kern="1200" dirty="0"/>
            <a:t>(13)) or a linefeed character (</a:t>
          </a:r>
          <a:r>
            <a:rPr lang="en-US" sz="1300" kern="1200" dirty="0" err="1"/>
            <a:t>Chr</a:t>
          </a:r>
          <a:r>
            <a:rPr lang="en-US" sz="1300" kern="1200" dirty="0"/>
            <a:t>(10)) between each line.</a:t>
          </a:r>
        </a:p>
      </dsp:txBody>
      <dsp:txXfrm>
        <a:off x="42879" y="2210438"/>
        <a:ext cx="6083945" cy="792619"/>
      </dsp:txXfrm>
    </dsp:sp>
    <dsp:sp modelId="{7DC12CF4-6AE4-41FF-B912-42232C9736A9}">
      <dsp:nvSpPr>
        <dsp:cNvPr id="0" name=""/>
        <dsp:cNvSpPr/>
      </dsp:nvSpPr>
      <dsp:spPr>
        <a:xfrm>
          <a:off x="0" y="3083377"/>
          <a:ext cx="6169703" cy="87837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Buttons</a:t>
          </a:r>
          <a:r>
            <a:rPr lang="en-US" sz="1300" kern="1200" dirty="0"/>
            <a:t> − An Optional Parameter. A Numeric expression that specifies the type of buttons to display, the icon style to use, the identity of the default button, and the modality of the message box. If left blank, the default value for buttons is 0.</a:t>
          </a:r>
        </a:p>
      </dsp:txBody>
      <dsp:txXfrm>
        <a:off x="42879" y="3126256"/>
        <a:ext cx="6083945" cy="7926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3553D-F92F-47C5-8247-CB7BB1720DB6}">
      <dsp:nvSpPr>
        <dsp:cNvPr id="0" name=""/>
        <dsp:cNvSpPr/>
      </dsp:nvSpPr>
      <dsp:spPr>
        <a:xfrm>
          <a:off x="0" y="75043"/>
          <a:ext cx="9603275" cy="10617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Title</a:t>
          </a:r>
          <a:r>
            <a:rPr lang="en-US" sz="2000" kern="1200"/>
            <a:t> − An Optional Parameter. A String expression displayed in the title bar of the dialog box. If the title is left blank, the application name is placed in the title bar.</a:t>
          </a:r>
        </a:p>
      </dsp:txBody>
      <dsp:txXfrm>
        <a:off x="51832" y="126875"/>
        <a:ext cx="9499611" cy="958111"/>
      </dsp:txXfrm>
    </dsp:sp>
    <dsp:sp modelId="{C4B8C53F-2CD5-4E90-A63E-D6FFA19BF324}">
      <dsp:nvSpPr>
        <dsp:cNvPr id="0" name=""/>
        <dsp:cNvSpPr/>
      </dsp:nvSpPr>
      <dsp:spPr>
        <a:xfrm>
          <a:off x="0" y="1194419"/>
          <a:ext cx="9603275" cy="10617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Helpfile</a:t>
          </a:r>
          <a:r>
            <a:rPr lang="en-US" sz="2000" kern="1200"/>
            <a:t> − An Optional Parameter. A String expression that identifies the Help file to use for providing context-sensitive help for the dialog box.</a:t>
          </a:r>
        </a:p>
      </dsp:txBody>
      <dsp:txXfrm>
        <a:off x="51832" y="1246251"/>
        <a:ext cx="9499611" cy="958111"/>
      </dsp:txXfrm>
    </dsp:sp>
    <dsp:sp modelId="{CAB0EB7A-7291-4C65-A1E5-933DDD36BFD2}">
      <dsp:nvSpPr>
        <dsp:cNvPr id="0" name=""/>
        <dsp:cNvSpPr/>
      </dsp:nvSpPr>
      <dsp:spPr>
        <a:xfrm>
          <a:off x="0" y="2313794"/>
          <a:ext cx="9603275" cy="10617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Context</a:t>
          </a:r>
          <a:r>
            <a:rPr lang="en-US" sz="2000" kern="1200"/>
            <a:t> − An Optional Parameter. A Numeric expression that identifies the Help context number assigned by the Help author to the appropriate Help topic. If context is provided, helpfile must also be provided.</a:t>
          </a:r>
        </a:p>
      </dsp:txBody>
      <dsp:txXfrm>
        <a:off x="51832" y="2365626"/>
        <a:ext cx="9499611" cy="9581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AB14A-B21D-457A-A004-F64DFCA75573}"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2E555-E9A2-4B9F-B620-BDCD0C50715A}" type="slidenum">
              <a:rPr lang="en-US" smtClean="0"/>
              <a:t>‹#›</a:t>
            </a:fld>
            <a:endParaRPr lang="en-US"/>
          </a:p>
        </p:txBody>
      </p:sp>
    </p:spTree>
    <p:extLst>
      <p:ext uri="{BB962C8B-B14F-4D97-AF65-F5344CB8AC3E}">
        <p14:creationId xmlns:p14="http://schemas.microsoft.com/office/powerpoint/2010/main" val="272131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talk to the audience as if I know everything but in </a:t>
            </a:r>
            <a:r>
              <a:rPr lang="en-US" dirty="0" err="1"/>
              <a:t>realaity</a:t>
            </a:r>
            <a:r>
              <a:rPr lang="en-US" dirty="0"/>
              <a:t> I am </a:t>
            </a:r>
            <a:r>
              <a:rPr lang="en-US" dirty="0" err="1"/>
              <a:t>justing</a:t>
            </a:r>
            <a:r>
              <a:rPr lang="en-US" dirty="0"/>
              <a:t> reading out</a:t>
            </a:r>
          </a:p>
        </p:txBody>
      </p:sp>
      <p:sp>
        <p:nvSpPr>
          <p:cNvPr id="4" name="Slide Number Placeholder 3"/>
          <p:cNvSpPr>
            <a:spLocks noGrp="1"/>
          </p:cNvSpPr>
          <p:nvPr>
            <p:ph type="sldNum" sz="quarter" idx="10"/>
          </p:nvPr>
        </p:nvSpPr>
        <p:spPr/>
        <p:txBody>
          <a:bodyPr/>
          <a:lstStyle/>
          <a:p>
            <a:fld id="{8772E555-E9A2-4B9F-B620-BDCD0C50715A}" type="slidenum">
              <a:rPr lang="en-US" smtClean="0"/>
              <a:t>1</a:t>
            </a:fld>
            <a:endParaRPr lang="en-US"/>
          </a:p>
        </p:txBody>
      </p:sp>
    </p:spTree>
    <p:extLst>
      <p:ext uri="{BB962C8B-B14F-4D97-AF65-F5344CB8AC3E}">
        <p14:creationId xmlns:p14="http://schemas.microsoft.com/office/powerpoint/2010/main" val="1042216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44</a:t>
            </a:fld>
            <a:endParaRPr lang="en-US"/>
          </a:p>
        </p:txBody>
      </p:sp>
    </p:spTree>
    <p:extLst>
      <p:ext uri="{BB962C8B-B14F-4D97-AF65-F5344CB8AC3E}">
        <p14:creationId xmlns:p14="http://schemas.microsoft.com/office/powerpoint/2010/main" val="412113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50</a:t>
            </a:fld>
            <a:endParaRPr lang="en-US"/>
          </a:p>
        </p:txBody>
      </p:sp>
    </p:spTree>
    <p:extLst>
      <p:ext uri="{BB962C8B-B14F-4D97-AF65-F5344CB8AC3E}">
        <p14:creationId xmlns:p14="http://schemas.microsoft.com/office/powerpoint/2010/main" val="89146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Sfja’sl’jfslfj;asljf;asljfl;asfj</a:t>
            </a:r>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2</a:t>
            </a:fld>
            <a:endParaRPr lang="en-US"/>
          </a:p>
        </p:txBody>
      </p:sp>
    </p:spTree>
    <p:extLst>
      <p:ext uri="{BB962C8B-B14F-4D97-AF65-F5344CB8AC3E}">
        <p14:creationId xmlns:p14="http://schemas.microsoft.com/office/powerpoint/2010/main" val="73860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90182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33</a:t>
            </a:fld>
            <a:endParaRPr lang="en-US"/>
          </a:p>
        </p:txBody>
      </p:sp>
    </p:spTree>
    <p:extLst>
      <p:ext uri="{BB962C8B-B14F-4D97-AF65-F5344CB8AC3E}">
        <p14:creationId xmlns:p14="http://schemas.microsoft.com/office/powerpoint/2010/main" val="353758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35</a:t>
            </a:fld>
            <a:endParaRPr lang="en-US"/>
          </a:p>
        </p:txBody>
      </p:sp>
    </p:spTree>
    <p:extLst>
      <p:ext uri="{BB962C8B-B14F-4D97-AF65-F5344CB8AC3E}">
        <p14:creationId xmlns:p14="http://schemas.microsoft.com/office/powerpoint/2010/main" val="68040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72E555-E9A2-4B9F-B620-BDCD0C50715A}" type="slidenum">
              <a:rPr lang="en-US" smtClean="0"/>
              <a:t>38</a:t>
            </a:fld>
            <a:endParaRPr lang="en-US"/>
          </a:p>
        </p:txBody>
      </p:sp>
    </p:spTree>
    <p:extLst>
      <p:ext uri="{BB962C8B-B14F-4D97-AF65-F5344CB8AC3E}">
        <p14:creationId xmlns:p14="http://schemas.microsoft.com/office/powerpoint/2010/main" val="174110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39</a:t>
            </a:fld>
            <a:endParaRPr lang="en-US"/>
          </a:p>
        </p:txBody>
      </p:sp>
    </p:spTree>
    <p:extLst>
      <p:ext uri="{BB962C8B-B14F-4D97-AF65-F5344CB8AC3E}">
        <p14:creationId xmlns:p14="http://schemas.microsoft.com/office/powerpoint/2010/main" val="224892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40</a:t>
            </a:fld>
            <a:endParaRPr lang="en-US"/>
          </a:p>
        </p:txBody>
      </p:sp>
    </p:spTree>
    <p:extLst>
      <p:ext uri="{BB962C8B-B14F-4D97-AF65-F5344CB8AC3E}">
        <p14:creationId xmlns:p14="http://schemas.microsoft.com/office/powerpoint/2010/main" val="275151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72E555-E9A2-4B9F-B620-BDCD0C50715A}" type="slidenum">
              <a:rPr lang="en-US" smtClean="0"/>
              <a:t>41</a:t>
            </a:fld>
            <a:endParaRPr lang="en-US"/>
          </a:p>
        </p:txBody>
      </p:sp>
    </p:spTree>
    <p:extLst>
      <p:ext uri="{BB962C8B-B14F-4D97-AF65-F5344CB8AC3E}">
        <p14:creationId xmlns:p14="http://schemas.microsoft.com/office/powerpoint/2010/main" val="2723155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974316"/>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114039-9847-44E1-A560-2BCEA35DFEFE}" type="datetimeFigureOut">
              <a:rPr lang="en-US" smtClean="0"/>
              <a:t>12/6/2017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811AFD5-86DC-42F9-ACED-E6DAF0B6D32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26" name="Picture 2" descr="http://ameetz.com/assets-brooklyn/images/mm.Views/Splash/logo.png">
            <a:extLst>
              <a:ext uri="{FF2B5EF4-FFF2-40B4-BE49-F238E27FC236}">
                <a16:creationId xmlns:a16="http://schemas.microsoft.com/office/drawing/2014/main" id="{183AC105-104F-4083-9C22-8872141352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7406" y="6510586"/>
            <a:ext cx="2048251" cy="34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35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14039-9847-44E1-A560-2BCEA35DFEFE}"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1AFD5-86DC-42F9-ACED-E6DAF0B6D32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2" descr="http://ameetz.com/assets-brooklyn/images/mm.Views/Splash/logo.png">
            <a:extLst>
              <a:ext uri="{FF2B5EF4-FFF2-40B4-BE49-F238E27FC236}">
                <a16:creationId xmlns:a16="http://schemas.microsoft.com/office/drawing/2014/main" id="{6D6CC0B4-ABF4-45C1-A760-B409F6202C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0083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14039-9847-44E1-A560-2BCEA35DFEFE}"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1AFD5-86DC-42F9-ACED-E6DAF0B6D32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2" descr="http://ameetz.com/assets-brooklyn/images/mm.Views/Splash/logo.png">
            <a:extLst>
              <a:ext uri="{FF2B5EF4-FFF2-40B4-BE49-F238E27FC236}">
                <a16:creationId xmlns:a16="http://schemas.microsoft.com/office/drawing/2014/main" id="{93DD1455-4BB7-429C-B308-6132C48149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7716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057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14039-9847-44E1-A560-2BCEA35DFEFE}"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1AFD5-86DC-42F9-ACED-E6DAF0B6D32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050" name="Picture 2" descr="http://ameetz.com/assets-brooklyn/images/mm.Views/Splash/logo.png">
            <a:extLst>
              <a:ext uri="{FF2B5EF4-FFF2-40B4-BE49-F238E27FC236}">
                <a16:creationId xmlns:a16="http://schemas.microsoft.com/office/drawing/2014/main" id="{646D3AF0-21A8-432A-B5E3-D18CB4D44EF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9253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114039-9847-44E1-A560-2BCEA35DFEFE}"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1AFD5-86DC-42F9-ACED-E6DAF0B6D32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2" descr="http://ameetz.com/assets-brooklyn/images/mm.Views/Splash/logo.png">
            <a:extLst>
              <a:ext uri="{FF2B5EF4-FFF2-40B4-BE49-F238E27FC236}">
                <a16:creationId xmlns:a16="http://schemas.microsoft.com/office/drawing/2014/main" id="{4D8264FD-1D77-4220-A29C-6957F301B8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7431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114039-9847-44E1-A560-2BCEA35DFEFE}"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1AFD5-86DC-42F9-ACED-E6DAF0B6D32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2" descr="http://ameetz.com/assets-brooklyn/images/mm.Views/Splash/logo.png">
            <a:extLst>
              <a:ext uri="{FF2B5EF4-FFF2-40B4-BE49-F238E27FC236}">
                <a16:creationId xmlns:a16="http://schemas.microsoft.com/office/drawing/2014/main" id="{0E74FF35-7FD2-4313-95AE-6BBFC32212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448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114039-9847-44E1-A560-2BCEA35DFEFE}" type="datetimeFigureOut">
              <a:rPr lang="en-US" smtClean="0"/>
              <a:t>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1AFD5-86DC-42F9-ACED-E6DAF0B6D32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2" descr="http://ameetz.com/assets-brooklyn/images/mm.Views/Splash/logo.png">
            <a:extLst>
              <a:ext uri="{FF2B5EF4-FFF2-40B4-BE49-F238E27FC236}">
                <a16:creationId xmlns:a16="http://schemas.microsoft.com/office/drawing/2014/main" id="{33B7BA24-3C5A-474C-955A-6CB99C6770A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8414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114039-9847-44E1-A560-2BCEA35DFEFE}" type="datetimeFigureOut">
              <a:rPr lang="en-US" smtClean="0"/>
              <a:t>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1AFD5-86DC-42F9-ACED-E6DAF0B6D32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2" descr="http://ameetz.com/assets-brooklyn/images/mm.Views/Splash/logo.png">
            <a:extLst>
              <a:ext uri="{FF2B5EF4-FFF2-40B4-BE49-F238E27FC236}">
                <a16:creationId xmlns:a16="http://schemas.microsoft.com/office/drawing/2014/main" id="{BFD9EEB8-36BD-49A2-9201-7AF5E6572D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1949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14039-9847-44E1-A560-2BCEA35DFEFE}" type="datetimeFigureOut">
              <a:rPr lang="en-US" smtClean="0"/>
              <a:t>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1AFD5-86DC-42F9-ACED-E6DAF0B6D320}" type="slidenum">
              <a:rPr lang="en-US" smtClean="0"/>
              <a:t>‹#›</a:t>
            </a:fld>
            <a:endParaRPr lang="en-US"/>
          </a:p>
        </p:txBody>
      </p:sp>
      <p:pic>
        <p:nvPicPr>
          <p:cNvPr id="6" name="Picture 2" descr="http://ameetz.com/assets-brooklyn/images/mm.Views/Splash/logo.png">
            <a:extLst>
              <a:ext uri="{FF2B5EF4-FFF2-40B4-BE49-F238E27FC236}">
                <a16:creationId xmlns:a16="http://schemas.microsoft.com/office/drawing/2014/main" id="{BE224041-894A-4311-97F7-438C1B032B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6475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114039-9847-44E1-A560-2BCEA35DFEFE}"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1AFD5-86DC-42F9-ACED-E6DAF0B6D32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2" descr="http://ameetz.com/assets-brooklyn/images/mm.Views/Splash/logo.png">
            <a:extLst>
              <a:ext uri="{FF2B5EF4-FFF2-40B4-BE49-F238E27FC236}">
                <a16:creationId xmlns:a16="http://schemas.microsoft.com/office/drawing/2014/main" id="{C61AEAFA-B8F7-49AF-9AD6-68FC1B08A6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2405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F114039-9847-44E1-A560-2BCEA35DFEFE}" type="datetimeFigureOut">
              <a:rPr lang="en-US" smtClean="0"/>
              <a:t>12/6/2017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8811AFD5-86DC-42F9-ACED-E6DAF0B6D32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2" descr="http://ameetz.com/assets-brooklyn/images/mm.Views/Splash/logo.png">
            <a:extLst>
              <a:ext uri="{FF2B5EF4-FFF2-40B4-BE49-F238E27FC236}">
                <a16:creationId xmlns:a16="http://schemas.microsoft.com/office/drawing/2014/main" id="{E09291AB-3864-4386-A3E1-B3C35E135E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5679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F114039-9847-44E1-A560-2BCEA35DFEFE}" type="datetimeFigureOut">
              <a:rPr lang="en-US" smtClean="0"/>
              <a:t>12/6/2017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811AFD5-86DC-42F9-ACED-E6DAF0B6D32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2" descr="http://ameetz.com/assets-brooklyn/images/mm.Views/Splash/logo.png">
            <a:extLst>
              <a:ext uri="{FF2B5EF4-FFF2-40B4-BE49-F238E27FC236}">
                <a16:creationId xmlns:a16="http://schemas.microsoft.com/office/drawing/2014/main" id="{4E827A55-2BBE-4FAD-A3A7-9114120F4A4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254343" y="6494459"/>
            <a:ext cx="2061314" cy="36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19785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0.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jpg"/><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3CB6-BDA8-4A11-A4C3-C4B6E6DF33EE}"/>
              </a:ext>
            </a:extLst>
          </p:cNvPr>
          <p:cNvSpPr>
            <a:spLocks noGrp="1"/>
          </p:cNvSpPr>
          <p:nvPr>
            <p:ph type="ctrTitle"/>
          </p:nvPr>
        </p:nvSpPr>
        <p:spPr>
          <a:xfrm>
            <a:off x="3448314" y="1237190"/>
            <a:ext cx="8184221" cy="3812119"/>
          </a:xfrm>
        </p:spPr>
        <p:txBody>
          <a:bodyPr anchor="ctr">
            <a:normAutofit/>
          </a:bodyPr>
          <a:lstStyle/>
          <a:p>
            <a:r>
              <a:rPr lang="en-US" dirty="0"/>
              <a:t>Excel VBA - Basics</a:t>
            </a:r>
          </a:p>
        </p:txBody>
      </p:sp>
      <p:sp>
        <p:nvSpPr>
          <p:cNvPr id="3" name="Subtitle 2">
            <a:extLst>
              <a:ext uri="{FF2B5EF4-FFF2-40B4-BE49-F238E27FC236}">
                <a16:creationId xmlns:a16="http://schemas.microsoft.com/office/drawing/2014/main" id="{E4E045E3-25B8-4DBF-9169-9B975142279B}"/>
              </a:ext>
            </a:extLst>
          </p:cNvPr>
          <p:cNvSpPr>
            <a:spLocks noGrp="1"/>
          </p:cNvSpPr>
          <p:nvPr>
            <p:ph type="subTitle" idx="1"/>
          </p:nvPr>
        </p:nvSpPr>
        <p:spPr>
          <a:xfrm>
            <a:off x="1611230" y="1590145"/>
            <a:ext cx="9285370" cy="4690534"/>
          </a:xfrm>
        </p:spPr>
        <p:txBody>
          <a:bodyPr anchor="ctr">
            <a:normAutofit/>
          </a:bodyPr>
          <a:lstStyle/>
          <a:p>
            <a:pPr algn="r"/>
            <a:r>
              <a:rPr lang="en-US" sz="2800" dirty="0">
                <a:solidFill>
                  <a:schemeClr val="tx1">
                    <a:lumMod val="75000"/>
                    <a:lumOff val="25000"/>
                  </a:schemeClr>
                </a:solidFill>
              </a:rPr>
              <a:t>VBA is Easier than Excel</a:t>
            </a:r>
          </a:p>
        </p:txBody>
      </p:sp>
    </p:spTree>
    <p:extLst>
      <p:ext uri="{BB962C8B-B14F-4D97-AF65-F5344CB8AC3E}">
        <p14:creationId xmlns:p14="http://schemas.microsoft.com/office/powerpoint/2010/main" val="366825185"/>
      </p:ext>
    </p:extLst>
  </p:cSld>
  <p:clrMapOvr>
    <a:masterClrMapping/>
  </p:clrMapOvr>
  <mc:AlternateContent xmlns:mc="http://schemas.openxmlformats.org/markup-compatibility/2006">
    <mc:Choice xmlns:p14="http://schemas.microsoft.com/office/powerpoint/2010/main" Requires="p14">
      <p:transition spd="slow" p14:dur="4000" advTm="60641">
        <p14:vortex dir="r"/>
      </p:transition>
    </mc:Choice>
    <mc:Fallback>
      <p:transition spd="slow" advTm="6064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385113"/>
            <a:ext cx="8525933" cy="4577621"/>
          </a:xfrm>
          <a:prstGeom prst="rect">
            <a:avLst/>
          </a:prstGeom>
        </p:spPr>
      </p:pic>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6317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907564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0629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5418759" y="1540565"/>
            <a:ext cx="6110288" cy="3438525"/>
          </a:xfrm>
        </p:spPr>
      </p:pic>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5991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6B58-B414-4B50-8536-C3238B95BADF}"/>
              </a:ext>
            </a:extLst>
          </p:cNvPr>
          <p:cNvSpPr>
            <a:spLocks noGrp="1"/>
          </p:cNvSpPr>
          <p:nvPr>
            <p:ph type="title"/>
          </p:nvPr>
        </p:nvSpPr>
        <p:spPr>
          <a:xfrm>
            <a:off x="1451579" y="804519"/>
            <a:ext cx="9603275" cy="1049235"/>
          </a:xfrm>
        </p:spPr>
        <p:txBody>
          <a:bodyPr>
            <a:normAutofit/>
          </a:bodyPr>
          <a:lstStyle/>
          <a:p>
            <a:r>
              <a:rPr lang="en-US" dirty="0"/>
              <a:t>Procedures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89630020"/>
              </p:ext>
            </p:extLst>
          </p:nvPr>
        </p:nvGraphicFramePr>
        <p:xfrm>
          <a:off x="1451579" y="1550185"/>
          <a:ext cx="9604375" cy="304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75DAAC30-1514-48BA-819F-F66BEA510981}"/>
              </a:ext>
            </a:extLst>
          </p:cNvPr>
          <p:cNvGraphicFramePr/>
          <p:nvPr>
            <p:extLst>
              <p:ext uri="{D42A27DB-BD31-4B8C-83A1-F6EECF244321}">
                <p14:modId xmlns:p14="http://schemas.microsoft.com/office/powerpoint/2010/main" val="1926701495"/>
              </p:ext>
            </p:extLst>
          </p:nvPr>
        </p:nvGraphicFramePr>
        <p:xfrm>
          <a:off x="2585896" y="6023337"/>
          <a:ext cx="7051399"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Single Corner Snipped 2">
            <a:extLst>
              <a:ext uri="{FF2B5EF4-FFF2-40B4-BE49-F238E27FC236}">
                <a16:creationId xmlns:a16="http://schemas.microsoft.com/office/drawing/2014/main" id="{B9E35F7F-7F19-4E3B-A49D-1A054B6C0BA4}"/>
              </a:ext>
            </a:extLst>
          </p:cNvPr>
          <p:cNvSpPr/>
          <p:nvPr/>
        </p:nvSpPr>
        <p:spPr>
          <a:xfrm>
            <a:off x="3063595" y="4135191"/>
            <a:ext cx="6096000" cy="1758613"/>
          </a:xfrm>
          <a:prstGeom prst="snip1Rect">
            <a:avLst>
              <a:gd name="adj" fmla="val 50000"/>
            </a:avLst>
          </a:prstGeom>
          <a:solidFill>
            <a:schemeClr val="accent1">
              <a:lumMod val="20000"/>
              <a:lumOff val="80000"/>
            </a:schemeClr>
          </a:solidFill>
        </p:spPr>
        <p:txBody>
          <a:bodyPr>
            <a:spAutoFit/>
          </a:bodyPr>
          <a:lstStyle/>
          <a:p>
            <a:r>
              <a:rPr lang="en-US" sz="1600" dirty="0">
                <a:solidFill>
                  <a:schemeClr val="accent2">
                    <a:lumMod val="75000"/>
                  </a:schemeClr>
                </a:solidFill>
              </a:rPr>
              <a:t>VBA manipulates objects. Excel provides dozens and dozens of objects that you can manipulate. Examples of objects include a workbook, a worksheet, a cell range, a chart, and a shape. You have many more objects at your disposal, and you can manipulate them by using VBA code.</a:t>
            </a:r>
          </a:p>
        </p:txBody>
      </p:sp>
    </p:spTree>
    <p:extLst>
      <p:ext uri="{BB962C8B-B14F-4D97-AF65-F5344CB8AC3E}">
        <p14:creationId xmlns:p14="http://schemas.microsoft.com/office/powerpoint/2010/main" val="29193858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6B58-B414-4B50-8536-C3238B95BADF}"/>
              </a:ext>
            </a:extLst>
          </p:cNvPr>
          <p:cNvSpPr>
            <a:spLocks noGrp="1"/>
          </p:cNvSpPr>
          <p:nvPr>
            <p:ph type="title"/>
          </p:nvPr>
        </p:nvSpPr>
        <p:spPr>
          <a:xfrm>
            <a:off x="1451579" y="804519"/>
            <a:ext cx="9603275" cy="1049235"/>
          </a:xfrm>
        </p:spPr>
        <p:txBody>
          <a:bodyPr>
            <a:normAutofit/>
          </a:bodyPr>
          <a:lstStyle/>
          <a:p>
            <a:r>
              <a:rPr lang="en-US" dirty="0"/>
              <a:t>Function Procedures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463511133"/>
              </p:ext>
            </p:extLst>
          </p:nvPr>
        </p:nvGraphicFramePr>
        <p:xfrm>
          <a:off x="1451579" y="1550185"/>
          <a:ext cx="9604375" cy="304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6931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6B58-B414-4B50-8536-C3238B95BADF}"/>
              </a:ext>
            </a:extLst>
          </p:cNvPr>
          <p:cNvSpPr>
            <a:spLocks noGrp="1"/>
          </p:cNvSpPr>
          <p:nvPr>
            <p:ph type="title"/>
          </p:nvPr>
        </p:nvSpPr>
        <p:spPr>
          <a:xfrm>
            <a:off x="1451579" y="804519"/>
            <a:ext cx="9603275" cy="1049235"/>
          </a:xfrm>
        </p:spPr>
        <p:txBody>
          <a:bodyPr>
            <a:normAutofit/>
          </a:bodyPr>
          <a:lstStyle/>
          <a:p>
            <a:r>
              <a:rPr lang="en-US" dirty="0"/>
              <a:t>SUB Procedures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327455621"/>
              </p:ext>
            </p:extLst>
          </p:nvPr>
        </p:nvGraphicFramePr>
        <p:xfrm>
          <a:off x="1451579" y="1550185"/>
          <a:ext cx="9604375" cy="304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624953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6B58-B414-4B50-8536-C3238B95BADF}"/>
              </a:ext>
            </a:extLst>
          </p:cNvPr>
          <p:cNvSpPr>
            <a:spLocks noGrp="1"/>
          </p:cNvSpPr>
          <p:nvPr>
            <p:ph type="title"/>
          </p:nvPr>
        </p:nvSpPr>
        <p:spPr>
          <a:xfrm>
            <a:off x="1451579" y="804519"/>
            <a:ext cx="9603275" cy="1049235"/>
          </a:xfrm>
        </p:spPr>
        <p:txBody>
          <a:bodyPr>
            <a:normAutofit/>
          </a:bodyPr>
          <a:lstStyle/>
          <a:p>
            <a:r>
              <a:rPr lang="en-US" dirty="0"/>
              <a:t>calling A PROCEDURE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682695428"/>
              </p:ext>
            </p:extLst>
          </p:nvPr>
        </p:nvGraphicFramePr>
        <p:xfrm>
          <a:off x="1451579" y="1550185"/>
          <a:ext cx="9604375" cy="304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4039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FD66-B32D-4743-948C-A619DCB2B3B8}"/>
              </a:ext>
            </a:extLst>
          </p:cNvPr>
          <p:cNvSpPr>
            <a:spLocks noGrp="1"/>
          </p:cNvSpPr>
          <p:nvPr>
            <p:ph type="title"/>
          </p:nvPr>
        </p:nvSpPr>
        <p:spPr/>
        <p:txBody>
          <a:bodyPr/>
          <a:lstStyle/>
          <a:p>
            <a:r>
              <a:rPr lang="en-US" dirty="0"/>
              <a:t>Working With Ranges</a:t>
            </a:r>
          </a:p>
        </p:txBody>
      </p:sp>
      <p:sp>
        <p:nvSpPr>
          <p:cNvPr id="3" name="Content Placeholder 2">
            <a:extLst>
              <a:ext uri="{FF2B5EF4-FFF2-40B4-BE49-F238E27FC236}">
                <a16:creationId xmlns:a16="http://schemas.microsoft.com/office/drawing/2014/main" id="{BCC4147C-F042-40AD-9B79-A4B368B95E86}"/>
              </a:ext>
            </a:extLst>
          </p:cNvPr>
          <p:cNvSpPr>
            <a:spLocks noGrp="1"/>
          </p:cNvSpPr>
          <p:nvPr>
            <p:ph idx="1"/>
          </p:nvPr>
        </p:nvSpPr>
        <p:spPr>
          <a:xfrm>
            <a:off x="1451578" y="1853755"/>
            <a:ext cx="9603275" cy="3280954"/>
          </a:xfrm>
          <a:noFill/>
        </p:spPr>
        <p:txBody>
          <a:bodyPr>
            <a:normAutofit/>
          </a:bodyPr>
          <a:lstStyle/>
          <a:p>
            <a:r>
              <a:rPr lang="en-US" sz="1800" dirty="0">
                <a:latin typeface="Courier New" panose="02070309020205020404" pitchFamily="49" charset="0"/>
                <a:cs typeface="Courier New" panose="02070309020205020404" pitchFamily="49" charset="0"/>
              </a:rPr>
              <a:t>Worksheets(“Sheet1”).Range(“A1:C5”)</a:t>
            </a:r>
          </a:p>
          <a:p>
            <a:r>
              <a:rPr lang="en-US" sz="1800" dirty="0">
                <a:latin typeface="Courier New" panose="02070309020205020404" pitchFamily="49" charset="0"/>
                <a:cs typeface="Courier New" panose="02070309020205020404" pitchFamily="49" charset="0"/>
              </a:rPr>
              <a:t>Worksheets(“sheet1”).range(“a1”,”c5”)</a:t>
            </a:r>
          </a:p>
          <a:p>
            <a:r>
              <a:rPr lang="en-US" sz="1800" dirty="0">
                <a:latin typeface="Courier New" panose="02070309020205020404" pitchFamily="49" charset="0"/>
                <a:cs typeface="Courier New" panose="02070309020205020404" pitchFamily="49" charset="0"/>
              </a:rPr>
              <a:t>Workbooks(“Budget.xlsx”).Worksheets(“Sheet1”).Range(“A1:C5”)</a:t>
            </a:r>
          </a:p>
          <a:p>
            <a:r>
              <a:rPr lang="en-US" sz="1800" dirty="0">
                <a:latin typeface="Courier New" panose="02070309020205020404" pitchFamily="49" charset="0"/>
                <a:cs typeface="Courier New" panose="02070309020205020404" pitchFamily="49" charset="0"/>
              </a:rPr>
              <a:t>Range(“Pricelist”) – </a:t>
            </a:r>
            <a:r>
              <a:rPr lang="en-US" sz="1800" dirty="0"/>
              <a:t>Name ranges in Excel</a:t>
            </a:r>
          </a:p>
          <a:p>
            <a:r>
              <a:rPr lang="en-US" sz="1800" dirty="0">
                <a:latin typeface="Courier New" panose="02070309020205020404" pitchFamily="49" charset="0"/>
                <a:cs typeface="Courier New" panose="02070309020205020404" pitchFamily="49" charset="0"/>
              </a:rPr>
              <a:t>Range(“3:3”) – </a:t>
            </a:r>
            <a:r>
              <a:rPr lang="en-US" sz="1800" dirty="0"/>
              <a:t>Row Range</a:t>
            </a:r>
          </a:p>
          <a:p>
            <a:r>
              <a:rPr lang="en-US" sz="1800" dirty="0">
                <a:latin typeface="Courier New" panose="02070309020205020404" pitchFamily="49" charset="0"/>
                <a:cs typeface="Courier New" panose="02070309020205020404" pitchFamily="49" charset="0"/>
              </a:rPr>
              <a:t>Range(“A:A”) – </a:t>
            </a:r>
            <a:r>
              <a:rPr lang="en-US" sz="1800" dirty="0"/>
              <a:t>Column Range</a:t>
            </a:r>
          </a:p>
          <a:p>
            <a:r>
              <a:rPr lang="en-US" sz="1800" dirty="0">
                <a:latin typeface="Courier New" panose="02070309020205020404" pitchFamily="49" charset="0"/>
                <a:cs typeface="Courier New" panose="02070309020205020404" pitchFamily="49" charset="0"/>
              </a:rPr>
              <a:t>Range(“A1:B8,D9:G16”)= 3 </a:t>
            </a:r>
            <a:r>
              <a:rPr lang="en-US" sz="1800" dirty="0"/>
              <a:t>noncontiguous ranges</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50104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26BC-D9E4-4BD0-B531-5FA454612365}"/>
              </a:ext>
            </a:extLst>
          </p:cNvPr>
          <p:cNvSpPr>
            <a:spLocks noGrp="1"/>
          </p:cNvSpPr>
          <p:nvPr>
            <p:ph type="title"/>
          </p:nvPr>
        </p:nvSpPr>
        <p:spPr/>
        <p:txBody>
          <a:bodyPr/>
          <a:lstStyle/>
          <a:p>
            <a:r>
              <a:rPr lang="en-US" dirty="0"/>
              <a:t>Working with ranges</a:t>
            </a:r>
          </a:p>
        </p:txBody>
      </p:sp>
      <p:sp>
        <p:nvSpPr>
          <p:cNvPr id="3" name="Content Placeholder 2">
            <a:extLst>
              <a:ext uri="{FF2B5EF4-FFF2-40B4-BE49-F238E27FC236}">
                <a16:creationId xmlns:a16="http://schemas.microsoft.com/office/drawing/2014/main" id="{E3574BD2-29F7-48E0-B8AE-FB0B13550904}"/>
              </a:ext>
            </a:extLst>
          </p:cNvPr>
          <p:cNvSpPr>
            <a:spLocks noGrp="1"/>
          </p:cNvSpPr>
          <p:nvPr>
            <p:ph idx="1"/>
          </p:nvPr>
        </p:nvSpPr>
        <p:spPr>
          <a:xfrm>
            <a:off x="1287456" y="2109516"/>
            <a:ext cx="9603275" cy="3450613"/>
          </a:xfrm>
        </p:spPr>
        <p:txBody>
          <a:bodyPr/>
          <a:lstStyle/>
          <a:p>
            <a:pPr marL="0" indent="0">
              <a:buNone/>
            </a:pPr>
            <a:r>
              <a:rPr lang="en-US" dirty="0">
                <a:latin typeface="Courier New" panose="02070309020205020404" pitchFamily="49" charset="0"/>
                <a:cs typeface="Courier New" panose="02070309020205020404" pitchFamily="49" charset="0"/>
              </a:rPr>
              <a:t>Range("C1:C10 A6:E6") = 3  </a:t>
            </a:r>
            <a:r>
              <a:rPr lang="en-US" dirty="0"/>
              <a:t>intersection is a single cell</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Range("A1,A3,A5,A7,A9") = 4</a:t>
            </a:r>
          </a:p>
          <a:p>
            <a:pPr marL="0" indent="0">
              <a:buNone/>
            </a:pPr>
            <a:r>
              <a:rPr lang="en-US" dirty="0">
                <a:latin typeface="Courier New" panose="02070309020205020404" pitchFamily="49" charset="0"/>
                <a:cs typeface="Courier New" panose="02070309020205020404" pitchFamily="49" charset="0"/>
              </a:rPr>
              <a:t>Range("A1:D10").Cells(41) = 2000</a:t>
            </a:r>
          </a:p>
          <a:p>
            <a:pPr marL="0" indent="0">
              <a:buNone/>
            </a:pPr>
            <a:r>
              <a:rPr lang="en-US" dirty="0" err="1">
                <a:latin typeface="Courier New" panose="02070309020205020404" pitchFamily="49" charset="0"/>
                <a:cs typeface="Courier New" panose="02070309020205020404" pitchFamily="49" charset="0"/>
              </a:rPr>
              <a:t>ActiveCell.Cells</a:t>
            </a:r>
            <a:r>
              <a:rPr lang="en-US" dirty="0">
                <a:latin typeface="Courier New" panose="02070309020205020404" pitchFamily="49" charset="0"/>
                <a:cs typeface="Courier New" panose="02070309020205020404" pitchFamily="49" charset="0"/>
              </a:rPr>
              <a:t>(2, 1) = 5</a:t>
            </a:r>
          </a:p>
          <a:p>
            <a:pPr marL="0" indent="0">
              <a:buNone/>
            </a:pPr>
            <a:r>
              <a:rPr lang="en-US" dirty="0" err="1">
                <a:latin typeface="Courier New" panose="02070309020205020404" pitchFamily="49" charset="0"/>
                <a:cs typeface="Courier New" panose="02070309020205020404" pitchFamily="49" charset="0"/>
              </a:rPr>
              <a:t>ActiveSheet.Cells</a:t>
            </a:r>
            <a:r>
              <a:rPr lang="en-US" dirty="0">
                <a:latin typeface="Courier New" panose="02070309020205020404" pitchFamily="49" charset="0"/>
                <a:cs typeface="Courier New" panose="02070309020205020404" pitchFamily="49" charset="0"/>
              </a:rPr>
              <a:t>(3, 4) = 7</a:t>
            </a:r>
            <a:endParaRPr lang="en-US" dirty="0"/>
          </a:p>
        </p:txBody>
      </p:sp>
    </p:spTree>
    <p:extLst>
      <p:ext uri="{BB962C8B-B14F-4D97-AF65-F5344CB8AC3E}">
        <p14:creationId xmlns:p14="http://schemas.microsoft.com/office/powerpoint/2010/main" val="38267448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C7F4-E3CA-4464-84FF-52877AC38601}"/>
              </a:ext>
            </a:extLst>
          </p:cNvPr>
          <p:cNvSpPr>
            <a:spLocks noGrp="1"/>
          </p:cNvSpPr>
          <p:nvPr>
            <p:ph type="title"/>
          </p:nvPr>
        </p:nvSpPr>
        <p:spPr>
          <a:xfrm>
            <a:off x="1451578" y="169491"/>
            <a:ext cx="9603275" cy="1049235"/>
          </a:xfrm>
        </p:spPr>
        <p:txBody>
          <a:bodyPr/>
          <a:lstStyle/>
          <a:p>
            <a:r>
              <a:rPr lang="en-US" dirty="0"/>
              <a:t>VBE Explained</a:t>
            </a:r>
          </a:p>
        </p:txBody>
      </p:sp>
      <p:pic>
        <p:nvPicPr>
          <p:cNvPr id="4" name="Picture 3">
            <a:extLst>
              <a:ext uri="{FF2B5EF4-FFF2-40B4-BE49-F238E27FC236}">
                <a16:creationId xmlns:a16="http://schemas.microsoft.com/office/drawing/2014/main" id="{FE488CB5-B04A-425A-842F-7807BA56F626}"/>
              </a:ext>
            </a:extLst>
          </p:cNvPr>
          <p:cNvPicPr>
            <a:picLocks noChangeAspect="1"/>
          </p:cNvPicPr>
          <p:nvPr/>
        </p:nvPicPr>
        <p:blipFill>
          <a:blip r:embed="rId3"/>
          <a:stretch>
            <a:fillRect/>
          </a:stretch>
        </p:blipFill>
        <p:spPr>
          <a:xfrm>
            <a:off x="334876" y="729350"/>
            <a:ext cx="5971839" cy="4705725"/>
          </a:xfrm>
          <a:prstGeom prst="rect">
            <a:avLst/>
          </a:prstGeom>
        </p:spPr>
      </p:pic>
      <p:cxnSp>
        <p:nvCxnSpPr>
          <p:cNvPr id="6" name="Connector: Elbow 5">
            <a:extLst>
              <a:ext uri="{FF2B5EF4-FFF2-40B4-BE49-F238E27FC236}">
                <a16:creationId xmlns:a16="http://schemas.microsoft.com/office/drawing/2014/main" id="{1540531C-A769-4A44-A51A-1512E9D7E706}"/>
              </a:ext>
            </a:extLst>
          </p:cNvPr>
          <p:cNvCxnSpPr>
            <a:cxnSpLocks/>
          </p:cNvCxnSpPr>
          <p:nvPr/>
        </p:nvCxnSpPr>
        <p:spPr>
          <a:xfrm flipV="1">
            <a:off x="1708994" y="1471940"/>
            <a:ext cx="5443712" cy="701718"/>
          </a:xfrm>
          <a:prstGeom prst="bentConnector3">
            <a:avLst>
              <a:gd name="adj1" fmla="val 22158"/>
            </a:avLst>
          </a:prstGeom>
          <a:ln w="381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798C58B-B7AB-44BF-9AC0-9C4AC3F12096}"/>
              </a:ext>
            </a:extLst>
          </p:cNvPr>
          <p:cNvSpPr/>
          <p:nvPr/>
        </p:nvSpPr>
        <p:spPr>
          <a:xfrm>
            <a:off x="6881995" y="1218726"/>
            <a:ext cx="541422"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9" name="Connector: Elbow 8">
            <a:extLst>
              <a:ext uri="{FF2B5EF4-FFF2-40B4-BE49-F238E27FC236}">
                <a16:creationId xmlns:a16="http://schemas.microsoft.com/office/drawing/2014/main" id="{068E2B71-46A7-4075-8969-42D1615669F9}"/>
              </a:ext>
            </a:extLst>
          </p:cNvPr>
          <p:cNvCxnSpPr>
            <a:cxnSpLocks/>
          </p:cNvCxnSpPr>
          <p:nvPr/>
        </p:nvCxnSpPr>
        <p:spPr>
          <a:xfrm flipV="1">
            <a:off x="2599068" y="485520"/>
            <a:ext cx="3152027" cy="789496"/>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5802DB7-1A2D-474C-B8AD-F81AF3F38D89}"/>
              </a:ext>
            </a:extLst>
          </p:cNvPr>
          <p:cNvSpPr/>
          <p:nvPr/>
        </p:nvSpPr>
        <p:spPr>
          <a:xfrm>
            <a:off x="5623678" y="263743"/>
            <a:ext cx="541422"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1" name="Connector: Elbow 10">
            <a:extLst>
              <a:ext uri="{FF2B5EF4-FFF2-40B4-BE49-F238E27FC236}">
                <a16:creationId xmlns:a16="http://schemas.microsoft.com/office/drawing/2014/main" id="{219818AE-172E-4E4B-91FB-A444F77E5CD1}"/>
              </a:ext>
            </a:extLst>
          </p:cNvPr>
          <p:cNvCxnSpPr>
            <a:cxnSpLocks/>
          </p:cNvCxnSpPr>
          <p:nvPr/>
        </p:nvCxnSpPr>
        <p:spPr>
          <a:xfrm>
            <a:off x="1780674" y="4588588"/>
            <a:ext cx="1227221" cy="109031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C083EB7-0D70-460A-BD69-B67FE2072826}"/>
              </a:ext>
            </a:extLst>
          </p:cNvPr>
          <p:cNvSpPr/>
          <p:nvPr/>
        </p:nvSpPr>
        <p:spPr>
          <a:xfrm>
            <a:off x="2952669" y="5403756"/>
            <a:ext cx="541422"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6" name="Connector: Elbow 15">
            <a:extLst>
              <a:ext uri="{FF2B5EF4-FFF2-40B4-BE49-F238E27FC236}">
                <a16:creationId xmlns:a16="http://schemas.microsoft.com/office/drawing/2014/main" id="{2EC61488-3F5A-4789-9991-208E9FE34DE3}"/>
              </a:ext>
            </a:extLst>
          </p:cNvPr>
          <p:cNvCxnSpPr>
            <a:cxnSpLocks/>
          </p:cNvCxnSpPr>
          <p:nvPr/>
        </p:nvCxnSpPr>
        <p:spPr>
          <a:xfrm>
            <a:off x="6003001" y="4496592"/>
            <a:ext cx="803730" cy="451200"/>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A1C5090-B2DE-4BAB-9251-F39A2C30F5F4}"/>
              </a:ext>
            </a:extLst>
          </p:cNvPr>
          <p:cNvSpPr/>
          <p:nvPr/>
        </p:nvSpPr>
        <p:spPr>
          <a:xfrm>
            <a:off x="6611284" y="4686108"/>
            <a:ext cx="541422"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graphicFrame>
        <p:nvGraphicFramePr>
          <p:cNvPr id="23" name="Diagram 22">
            <a:extLst>
              <a:ext uri="{FF2B5EF4-FFF2-40B4-BE49-F238E27FC236}">
                <a16:creationId xmlns:a16="http://schemas.microsoft.com/office/drawing/2014/main" id="{8EEAA14F-4B52-4BC2-B270-105ECFEE5CC7}"/>
              </a:ext>
            </a:extLst>
          </p:cNvPr>
          <p:cNvGraphicFramePr/>
          <p:nvPr>
            <p:extLst>
              <p:ext uri="{D42A27DB-BD31-4B8C-83A1-F6EECF244321}">
                <p14:modId xmlns:p14="http://schemas.microsoft.com/office/powerpoint/2010/main" val="277194886"/>
              </p:ext>
            </p:extLst>
          </p:nvPr>
        </p:nvGraphicFramePr>
        <p:xfrm>
          <a:off x="8059484" y="1218726"/>
          <a:ext cx="3359735" cy="3277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0" name="Connector: Elbow 29">
            <a:extLst>
              <a:ext uri="{FF2B5EF4-FFF2-40B4-BE49-F238E27FC236}">
                <a16:creationId xmlns:a16="http://schemas.microsoft.com/office/drawing/2014/main" id="{83C78154-8120-43FC-A0F3-C071E38F07EB}"/>
              </a:ext>
            </a:extLst>
          </p:cNvPr>
          <p:cNvCxnSpPr>
            <a:cxnSpLocks/>
          </p:cNvCxnSpPr>
          <p:nvPr/>
        </p:nvCxnSpPr>
        <p:spPr>
          <a:xfrm>
            <a:off x="5927737" y="2817823"/>
            <a:ext cx="803730" cy="451200"/>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C9A3ACF-D377-4016-8E25-6A9CADF4BB1A}"/>
              </a:ext>
            </a:extLst>
          </p:cNvPr>
          <p:cNvSpPr/>
          <p:nvPr/>
        </p:nvSpPr>
        <p:spPr>
          <a:xfrm>
            <a:off x="6536020" y="3007339"/>
            <a:ext cx="541422"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273593524"/>
      </p:ext>
    </p:extLst>
  </p:cSld>
  <p:clrMapOvr>
    <a:masterClrMapping/>
  </p:clrMapOvr>
  <mc:AlternateContent xmlns:mc="http://schemas.openxmlformats.org/markup-compatibility/2006">
    <mc:Choice xmlns:p14="http://schemas.microsoft.com/office/powerpoint/2010/main" Requires="p14">
      <p:transition spd="slow" p14:dur="4000" advTm="29817">
        <p14:vortex dir="r"/>
      </p:transition>
    </mc:Choice>
    <mc:Fallback>
      <p:transition spd="slow" advTm="2981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ABE3-5E0F-435C-BC00-A79B1873F136}"/>
              </a:ext>
            </a:extLst>
          </p:cNvPr>
          <p:cNvSpPr>
            <a:spLocks noGrp="1"/>
          </p:cNvSpPr>
          <p:nvPr>
            <p:ph type="title"/>
          </p:nvPr>
        </p:nvSpPr>
        <p:spPr/>
        <p:txBody>
          <a:bodyPr/>
          <a:lstStyle/>
          <a:p>
            <a:r>
              <a:rPr lang="en-US" dirty="0"/>
              <a:t>Other ways to refer range</a:t>
            </a:r>
          </a:p>
        </p:txBody>
      </p:sp>
      <p:sp>
        <p:nvSpPr>
          <p:cNvPr id="3" name="Content Placeholder 2">
            <a:extLst>
              <a:ext uri="{FF2B5EF4-FFF2-40B4-BE49-F238E27FC236}">
                <a16:creationId xmlns:a16="http://schemas.microsoft.com/office/drawing/2014/main" id="{429298BB-49E3-4223-A413-08B03118BB95}"/>
              </a:ext>
            </a:extLst>
          </p:cNvPr>
          <p:cNvSpPr>
            <a:spLocks noGrp="1"/>
          </p:cNvSpPr>
          <p:nvPr>
            <p:ph idx="1"/>
          </p:nvPr>
        </p:nvSpPr>
        <p:spPr/>
        <p:txBody>
          <a:bodyPr>
            <a:normAutofit fontScale="92500" lnSpcReduction="20000"/>
          </a:bodyPr>
          <a:lstStyle/>
          <a:p>
            <a:r>
              <a:rPr lang="en-US" dirty="0">
                <a:latin typeface="Courier New" panose="02070309020205020404" pitchFamily="49" charset="0"/>
                <a:cs typeface="Courier New" panose="02070309020205020404" pitchFamily="49" charset="0"/>
              </a:rPr>
              <a:t>Worksheets(“Sheet2”).Cells(2, 3)</a:t>
            </a:r>
          </a:p>
          <a:p>
            <a:r>
              <a:rPr lang="en-US" dirty="0">
                <a:latin typeface="Courier New" panose="02070309020205020404" pitchFamily="49" charset="0"/>
                <a:cs typeface="Courier New" panose="02070309020205020404" pitchFamily="49" charset="0"/>
              </a:rPr>
              <a:t>Range(“A1:H10”).Value = 99</a:t>
            </a:r>
          </a:p>
          <a:p>
            <a:r>
              <a:rPr lang="en-US" dirty="0">
                <a:latin typeface="Courier New" panose="02070309020205020404" pitchFamily="49" charset="0"/>
                <a:cs typeface="Courier New" panose="02070309020205020404" pitchFamily="49" charset="0"/>
              </a:rPr>
              <a:t>Range(Cells(1, 1), Cells(10, 8)).Value = 99</a:t>
            </a:r>
            <a:endParaRPr lang="en-US" b="1"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OFFSET Property</a:t>
            </a:r>
          </a:p>
          <a:p>
            <a:r>
              <a:rPr lang="en-US" dirty="0">
                <a:latin typeface="Courier New" panose="02070309020205020404" pitchFamily="49" charset="0"/>
                <a:cs typeface="Courier New" panose="02070309020205020404" pitchFamily="49" charset="0"/>
              </a:rPr>
              <a:t>Range(“A1”).Offset(1, 2)  - </a:t>
            </a:r>
            <a:r>
              <a:rPr lang="en-US" b="1" dirty="0">
                <a:latin typeface="Calibri" panose="020F0502020204030204" pitchFamily="34" charset="0"/>
                <a:cs typeface="Calibri" panose="020F0502020204030204" pitchFamily="34" charset="0"/>
              </a:rPr>
              <a:t>one row two columns forward</a:t>
            </a:r>
          </a:p>
          <a:p>
            <a:r>
              <a:rPr lang="en-US" dirty="0">
                <a:latin typeface="Courier New" panose="02070309020205020404" pitchFamily="49" charset="0"/>
                <a:cs typeface="Courier New" panose="02070309020205020404" pitchFamily="49" charset="0"/>
              </a:rPr>
              <a:t>Range(“C2”).Offset(-1, -2) – </a:t>
            </a:r>
            <a:r>
              <a:rPr lang="en-US" b="1" dirty="0">
                <a:latin typeface="Calibri" panose="020F0502020204030204" pitchFamily="34" charset="0"/>
                <a:cs typeface="Calibri" panose="020F0502020204030204" pitchFamily="34" charset="0"/>
              </a:rPr>
              <a:t>one row two columns backward</a:t>
            </a:r>
          </a:p>
          <a:p>
            <a:r>
              <a:rPr lang="en-US" dirty="0">
                <a:latin typeface="Courier New" panose="02070309020205020404" pitchFamily="49" charset="0"/>
                <a:cs typeface="Courier New" panose="02070309020205020404" pitchFamily="49" charset="0"/>
              </a:rPr>
              <a:t>Range(“A1”).Offset(0, 0) – </a:t>
            </a:r>
            <a:r>
              <a:rPr lang="en-US" b="1" dirty="0">
                <a:latin typeface="Calibri" panose="020F0502020204030204" pitchFamily="34" charset="0"/>
                <a:cs typeface="Calibri" panose="020F0502020204030204" pitchFamily="34" charset="0"/>
              </a:rPr>
              <a:t>no impact</a:t>
            </a:r>
          </a:p>
          <a:p>
            <a:r>
              <a:rPr lang="en-US" dirty="0" err="1">
                <a:latin typeface="Courier New" panose="02070309020205020404" pitchFamily="49" charset="0"/>
                <a:cs typeface="Courier New" panose="02070309020205020404" pitchFamily="49" charset="0"/>
              </a:rPr>
              <a:t>ActiveCell.Offset</a:t>
            </a:r>
            <a:r>
              <a:rPr lang="en-US" dirty="0">
                <a:latin typeface="Courier New" panose="02070309020205020404" pitchFamily="49" charset="0"/>
                <a:cs typeface="Courier New" panose="02070309020205020404" pitchFamily="49" charset="0"/>
              </a:rPr>
              <a:t>(0,1) = Time – </a:t>
            </a:r>
            <a:r>
              <a:rPr lang="en-US" b="1" dirty="0">
                <a:latin typeface="Calibri" panose="020F0502020204030204" pitchFamily="34" charset="0"/>
                <a:cs typeface="Calibri" panose="020F0502020204030204" pitchFamily="34" charset="0"/>
              </a:rPr>
              <a:t>adding value with offset formula</a:t>
            </a:r>
            <a:endParaRPr lang="fr-F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51868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12FB-16D9-4A90-89A1-58A5E37F5A4A}"/>
              </a:ext>
            </a:extLst>
          </p:cNvPr>
          <p:cNvSpPr>
            <a:spLocks noGrp="1"/>
          </p:cNvSpPr>
          <p:nvPr>
            <p:ph type="title"/>
          </p:nvPr>
        </p:nvSpPr>
        <p:spPr/>
        <p:txBody>
          <a:bodyPr/>
          <a:lstStyle/>
          <a:p>
            <a:r>
              <a:rPr lang="en-US" dirty="0"/>
              <a:t>Value property</a:t>
            </a:r>
          </a:p>
        </p:txBody>
      </p:sp>
      <p:sp>
        <p:nvSpPr>
          <p:cNvPr id="3" name="Content Placeholder 2">
            <a:extLst>
              <a:ext uri="{FF2B5EF4-FFF2-40B4-BE49-F238E27FC236}">
                <a16:creationId xmlns:a16="http://schemas.microsoft.com/office/drawing/2014/main" id="{0EE95340-C01C-4B34-A121-532C327D3BF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Using Value Property</a:t>
            </a:r>
          </a:p>
          <a:p>
            <a:r>
              <a:rPr lang="en-US" dirty="0" err="1">
                <a:latin typeface="Courier New" panose="02070309020205020404" pitchFamily="49" charset="0"/>
                <a:cs typeface="Courier New" panose="02070309020205020404" pitchFamily="49" charset="0"/>
              </a:rPr>
              <a:t>MsgBox</a:t>
            </a:r>
            <a:r>
              <a:rPr lang="en-US" dirty="0">
                <a:latin typeface="Courier New" panose="02070309020205020404" pitchFamily="49" charset="0"/>
                <a:cs typeface="Courier New" panose="02070309020205020404" pitchFamily="49" charset="0"/>
              </a:rPr>
              <a:t> Worksheets(“Sheet1”).Range(“A1”).Value</a:t>
            </a:r>
          </a:p>
          <a:p>
            <a:pPr marL="0" indent="0">
              <a:buNone/>
            </a:pPr>
            <a:r>
              <a:rPr lang="en-US" b="1" dirty="0">
                <a:latin typeface="Calibri" panose="020F0502020204030204" pitchFamily="34" charset="0"/>
                <a:cs typeface="Calibri" panose="020F0502020204030204" pitchFamily="34" charset="0"/>
              </a:rPr>
              <a:t>Value property cannot be used for this code </a:t>
            </a:r>
          </a:p>
          <a:p>
            <a:r>
              <a:rPr lang="en-US" dirty="0" err="1">
                <a:latin typeface="Courier New" panose="02070309020205020404" pitchFamily="49" charset="0"/>
                <a:cs typeface="Courier New" panose="02070309020205020404" pitchFamily="49" charset="0"/>
              </a:rPr>
              <a:t>MsgBox</a:t>
            </a:r>
            <a:r>
              <a:rPr lang="en-US" dirty="0">
                <a:latin typeface="Courier New" panose="02070309020205020404" pitchFamily="49" charset="0"/>
                <a:cs typeface="Courier New" panose="02070309020205020404" pitchFamily="49" charset="0"/>
              </a:rPr>
              <a:t> Worksheets(“Sheet1”).Range(“A1:C3”).Value</a:t>
            </a:r>
          </a:p>
          <a:p>
            <a:pPr marL="0" indent="0">
              <a:buNone/>
            </a:pPr>
            <a:r>
              <a:rPr lang="en-US" dirty="0"/>
              <a:t>Try this – this code puts 123 in the all cells in the range defined</a:t>
            </a:r>
          </a:p>
          <a:p>
            <a:r>
              <a:rPr lang="en-US" dirty="0">
                <a:latin typeface="Courier New" panose="02070309020205020404" pitchFamily="49" charset="0"/>
                <a:cs typeface="Courier New" panose="02070309020205020404" pitchFamily="49" charset="0"/>
              </a:rPr>
              <a:t>Worksheets(“Sheet1”).Range(“A1:C3”).Value = 123</a:t>
            </a:r>
          </a:p>
        </p:txBody>
      </p:sp>
      <p:sp>
        <p:nvSpPr>
          <p:cNvPr id="4" name="TextBox 3">
            <a:extLst>
              <a:ext uri="{FF2B5EF4-FFF2-40B4-BE49-F238E27FC236}">
                <a16:creationId xmlns:a16="http://schemas.microsoft.com/office/drawing/2014/main" id="{394F84D8-8C89-4376-89FC-ABBEC945BF50}"/>
              </a:ext>
            </a:extLst>
          </p:cNvPr>
          <p:cNvSpPr txBox="1"/>
          <p:nvPr/>
        </p:nvSpPr>
        <p:spPr>
          <a:xfrm>
            <a:off x="273035" y="5466345"/>
            <a:ext cx="7309758" cy="646331"/>
          </a:xfrm>
          <a:prstGeom prst="rect">
            <a:avLst/>
          </a:prstGeom>
          <a:solidFill>
            <a:schemeClr val="accent2">
              <a:lumMod val="50000"/>
            </a:schemeClr>
          </a:solidFill>
          <a:effectLst>
            <a:outerShdw blurRad="50800" dist="38100" dir="18900000" algn="bl" rotWithShape="0">
              <a:prstClr val="black">
                <a:alpha val="40000"/>
              </a:prstClr>
            </a:outerShdw>
          </a:effectLst>
          <a:scene3d>
            <a:camera prst="isometricOffAxis2Right">
              <a:rot lat="1080000" lon="20400000" rev="0"/>
            </a:camera>
            <a:lightRig rig="threePt" dir="t"/>
          </a:scene3d>
          <a:sp3d>
            <a:bevelT w="152400" h="50800" prst="softRound"/>
          </a:sp3d>
        </p:spPr>
        <p:txBody>
          <a:bodyPr wrap="none" rtlCol="0">
            <a:spAutoFit/>
          </a:bodyPr>
          <a:lstStyle/>
          <a:p>
            <a:r>
              <a:rPr lang="en-US" dirty="0">
                <a:solidFill>
                  <a:schemeClr val="bg1"/>
                </a:solidFill>
              </a:rPr>
              <a:t>Note : Value is the default property, it will be considered by VBA if you omits</a:t>
            </a:r>
          </a:p>
          <a:p>
            <a:r>
              <a:rPr lang="en-US" dirty="0">
                <a:solidFill>
                  <a:schemeClr val="bg1"/>
                </a:solidFill>
                <a:latin typeface="Courier New" panose="02070309020205020404" pitchFamily="49" charset="0"/>
                <a:cs typeface="Courier New" panose="02070309020205020404" pitchFamily="49" charset="0"/>
              </a:rPr>
              <a:t>Worksheets(“Sheet1”).Range(“A1:C3)	= 123</a:t>
            </a:r>
          </a:p>
        </p:txBody>
      </p:sp>
    </p:spTree>
    <p:extLst>
      <p:ext uri="{BB962C8B-B14F-4D97-AF65-F5344CB8AC3E}">
        <p14:creationId xmlns:p14="http://schemas.microsoft.com/office/powerpoint/2010/main" val="15644360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F5C08-25B8-4CBD-B626-E9E357DA3037}"/>
              </a:ext>
            </a:extLst>
          </p:cNvPr>
          <p:cNvSpPr>
            <a:spLocks noGrp="1"/>
          </p:cNvSpPr>
          <p:nvPr>
            <p:ph type="title"/>
          </p:nvPr>
        </p:nvSpPr>
        <p:spPr/>
        <p:txBody>
          <a:bodyPr>
            <a:normAutofit/>
          </a:bodyPr>
          <a:lstStyle/>
          <a:p>
            <a:r>
              <a:rPr lang="en-US" sz="2800" dirty="0"/>
              <a:t>Text, Count, Column, range, Address Properties</a:t>
            </a:r>
          </a:p>
        </p:txBody>
      </p:sp>
      <p:sp>
        <p:nvSpPr>
          <p:cNvPr id="3" name="Content Placeholder 2">
            <a:extLst>
              <a:ext uri="{FF2B5EF4-FFF2-40B4-BE49-F238E27FC236}">
                <a16:creationId xmlns:a16="http://schemas.microsoft.com/office/drawing/2014/main" id="{D3C03AF2-38DF-406D-93C5-C7A5309E79E2}"/>
              </a:ext>
            </a:extLst>
          </p:cNvPr>
          <p:cNvSpPr>
            <a:spLocks noGrp="1"/>
          </p:cNvSpPr>
          <p:nvPr>
            <p:ph idx="1"/>
          </p:nvPr>
        </p:nvSpPr>
        <p:spPr>
          <a:xfrm>
            <a:off x="1451579" y="2015732"/>
            <a:ext cx="9603275" cy="4160216"/>
          </a:xfrm>
        </p:spPr>
        <p:txBody>
          <a:bodyPr>
            <a:normAutofit fontScale="92500" lnSpcReduction="10000"/>
          </a:bodyPr>
          <a:lstStyle/>
          <a:p>
            <a:pPr lvl="1"/>
            <a:r>
              <a:rPr lang="en-US" sz="2400" dirty="0"/>
              <a:t>Text Property brings what value in the range in text format</a:t>
            </a:r>
          </a:p>
          <a:p>
            <a:pPr lvl="2"/>
            <a:r>
              <a:rPr lang="en-US" sz="2000" dirty="0" err="1">
                <a:latin typeface="Courier New" panose="02070309020205020404" pitchFamily="49" charset="0"/>
                <a:cs typeface="Courier New" panose="02070309020205020404" pitchFamily="49" charset="0"/>
              </a:rPr>
              <a:t>MsgBox</a:t>
            </a:r>
            <a:r>
              <a:rPr lang="en-US" sz="2000" dirty="0">
                <a:latin typeface="Courier New" panose="02070309020205020404" pitchFamily="49" charset="0"/>
                <a:cs typeface="Courier New" panose="02070309020205020404" pitchFamily="49" charset="0"/>
              </a:rPr>
              <a:t> Worksheets(“Sheet1”).Range(“A1”).Text</a:t>
            </a:r>
          </a:p>
          <a:p>
            <a:pPr lvl="1"/>
            <a:r>
              <a:rPr lang="en-US" sz="2400" dirty="0"/>
              <a:t>The Count property returns the column number of a single-cell range</a:t>
            </a:r>
          </a:p>
          <a:p>
            <a:pPr lvl="2"/>
            <a:r>
              <a:rPr lang="en-US" sz="2000" dirty="0" err="1">
                <a:latin typeface="Courier New" panose="02070309020205020404" pitchFamily="49" charset="0"/>
                <a:cs typeface="Courier New" panose="02070309020205020404" pitchFamily="49" charset="0"/>
              </a:rPr>
              <a:t>Msgbox</a:t>
            </a:r>
            <a:r>
              <a:rPr lang="en-US" sz="2000" dirty="0">
                <a:latin typeface="Courier New" panose="02070309020205020404" pitchFamily="49" charset="0"/>
                <a:cs typeface="Courier New" panose="02070309020205020404" pitchFamily="49" charset="0"/>
              </a:rPr>
              <a:t> range(“a1:e3”).Count</a:t>
            </a:r>
          </a:p>
          <a:p>
            <a:pPr lvl="1"/>
            <a:r>
              <a:rPr lang="en-US" sz="2400" dirty="0"/>
              <a:t>The Column and Range property returns the respective number of cells in a range</a:t>
            </a:r>
          </a:p>
          <a:p>
            <a:pPr lvl="2"/>
            <a:r>
              <a:rPr lang="en-US" sz="2000" dirty="0" err="1">
                <a:latin typeface="Courier New" panose="02070309020205020404" pitchFamily="49" charset="0"/>
                <a:cs typeface="Courier New" panose="02070309020205020404" pitchFamily="49" charset="0"/>
              </a:rPr>
              <a:t>MsgBox</a:t>
            </a:r>
            <a:r>
              <a:rPr lang="en-US" sz="2000" dirty="0">
                <a:latin typeface="Courier New" panose="02070309020205020404" pitchFamily="49" charset="0"/>
                <a:cs typeface="Courier New" panose="02070309020205020404" pitchFamily="49" charset="0"/>
              </a:rPr>
              <a:t> Range(“C3”).column </a:t>
            </a:r>
          </a:p>
          <a:p>
            <a:pPr lvl="2"/>
            <a:r>
              <a:rPr lang="en-US" sz="2000" dirty="0" err="1">
                <a:latin typeface="Courier New" panose="02070309020205020404" pitchFamily="49" charset="0"/>
                <a:cs typeface="Courier New" panose="02070309020205020404" pitchFamily="49" charset="0"/>
              </a:rPr>
              <a:t>Msgbox</a:t>
            </a:r>
            <a:r>
              <a:rPr lang="en-US" sz="2000" dirty="0">
                <a:latin typeface="Courier New" panose="02070309020205020404" pitchFamily="49" charset="0"/>
                <a:cs typeface="Courier New" panose="02070309020205020404" pitchFamily="49" charset="0"/>
              </a:rPr>
              <a:t> Range (“E1”).Row</a:t>
            </a:r>
            <a:r>
              <a:rPr lang="en-US" sz="2000" dirty="0"/>
              <a:t>		</a:t>
            </a:r>
          </a:p>
          <a:p>
            <a:pPr lvl="1"/>
            <a:r>
              <a:rPr lang="en-US" sz="2400" dirty="0"/>
              <a:t>Address Property</a:t>
            </a:r>
          </a:p>
          <a:p>
            <a:pPr lvl="2"/>
            <a:r>
              <a:rPr lang="en-US" sz="2000" dirty="0" err="1">
                <a:latin typeface="Courier New" panose="02070309020205020404" pitchFamily="49" charset="0"/>
                <a:cs typeface="Courier New" panose="02070309020205020404" pitchFamily="49" charset="0"/>
              </a:rPr>
              <a:t>MsgBox</a:t>
            </a:r>
            <a:r>
              <a:rPr lang="en-US" sz="2000" dirty="0">
                <a:latin typeface="Courier New" panose="02070309020205020404" pitchFamily="49" charset="0"/>
                <a:cs typeface="Courier New" panose="02070309020205020404" pitchFamily="49" charset="0"/>
              </a:rPr>
              <a:t> Range(Cells(1, 1), Cells(5, 5)).Address</a:t>
            </a:r>
            <a:r>
              <a:rPr lang="en-US" sz="2000" dirty="0"/>
              <a:t>	</a:t>
            </a:r>
          </a:p>
        </p:txBody>
      </p:sp>
    </p:spTree>
    <p:extLst>
      <p:ext uri="{BB962C8B-B14F-4D97-AF65-F5344CB8AC3E}">
        <p14:creationId xmlns:p14="http://schemas.microsoft.com/office/powerpoint/2010/main" val="9181483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76B3-56E2-4849-9708-5AF6C309DAE7}"/>
              </a:ext>
            </a:extLst>
          </p:cNvPr>
          <p:cNvSpPr>
            <a:spLocks noGrp="1"/>
          </p:cNvSpPr>
          <p:nvPr>
            <p:ph type="title"/>
          </p:nvPr>
        </p:nvSpPr>
        <p:spPr/>
        <p:txBody>
          <a:bodyPr/>
          <a:lstStyle/>
          <a:p>
            <a:r>
              <a:rPr lang="en-US" dirty="0"/>
              <a:t>Formula and number format property</a:t>
            </a:r>
          </a:p>
        </p:txBody>
      </p:sp>
      <p:sp>
        <p:nvSpPr>
          <p:cNvPr id="3" name="Content Placeholder 2">
            <a:extLst>
              <a:ext uri="{FF2B5EF4-FFF2-40B4-BE49-F238E27FC236}">
                <a16:creationId xmlns:a16="http://schemas.microsoft.com/office/drawing/2014/main" id="{10088ECE-E096-418C-B952-7014ADB95996}"/>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Range(“A13”).Formula = “=SUM(A1:A12)”</a:t>
            </a:r>
          </a:p>
          <a:p>
            <a:r>
              <a:rPr lang="en-US" dirty="0">
                <a:latin typeface="Courier New" panose="02070309020205020404" pitchFamily="49" charset="0"/>
                <a:cs typeface="Courier New" panose="02070309020205020404" pitchFamily="49" charset="0"/>
              </a:rPr>
              <a:t>Range(”A13”).Formula = ”=SUM(A1:A12)&amp;”” Stores”””</a:t>
            </a:r>
          </a:p>
          <a:p>
            <a:r>
              <a:rPr lang="en-US" dirty="0">
                <a:latin typeface="Courier New" panose="02070309020205020404" pitchFamily="49" charset="0"/>
                <a:cs typeface="Courier New" panose="02070309020205020404" pitchFamily="49" charset="0"/>
              </a:rPr>
              <a:t>Columns(“A:A”).</a:t>
            </a:r>
            <a:r>
              <a:rPr lang="en-US" dirty="0" err="1">
                <a:latin typeface="Courier New" panose="02070309020205020404" pitchFamily="49" charset="0"/>
                <a:cs typeface="Courier New" panose="02070309020205020404" pitchFamily="49" charset="0"/>
              </a:rPr>
              <a:t>NumberFormat</a:t>
            </a:r>
            <a:r>
              <a:rPr lang="en-US" dirty="0">
                <a:latin typeface="Courier New" panose="02070309020205020404" pitchFamily="49" charset="0"/>
                <a:cs typeface="Courier New" panose="02070309020205020404" pitchFamily="49" charset="0"/>
              </a:rPr>
              <a:t> = “0.00%”</a:t>
            </a:r>
          </a:p>
          <a:p>
            <a:r>
              <a:rPr lang="en-US" dirty="0">
                <a:latin typeface="Courier New" panose="02070309020205020404" pitchFamily="49" charset="0"/>
                <a:cs typeface="Courier New" panose="02070309020205020404" pitchFamily="49" charset="0"/>
              </a:rPr>
              <a:t>Columns(“A:A”).</a:t>
            </a:r>
            <a:r>
              <a:rPr lang="en-US" dirty="0" err="1">
                <a:latin typeface="Courier New" panose="02070309020205020404" pitchFamily="49" charset="0"/>
                <a:cs typeface="Courier New" panose="02070309020205020404" pitchFamily="49" charset="0"/>
              </a:rPr>
              <a:t>NumberFormat</a:t>
            </a:r>
            <a:r>
              <a:rPr lang="en-US" dirty="0">
                <a:latin typeface="Courier New" panose="02070309020205020404" pitchFamily="49" charset="0"/>
                <a:cs typeface="Courier New" panose="02070309020205020404" pitchFamily="49" charset="0"/>
              </a:rPr>
              <a:t> = “0.0,,”</a:t>
            </a:r>
          </a:p>
          <a:p>
            <a:r>
              <a:rPr lang="en-US" dirty="0">
                <a:latin typeface="Courier New" panose="02070309020205020404" pitchFamily="49" charset="0"/>
                <a:cs typeface="Courier New" panose="02070309020205020404" pitchFamily="49" charset="0"/>
              </a:rPr>
              <a:t>Columns(“A:A”).</a:t>
            </a:r>
            <a:r>
              <a:rPr lang="en-US" dirty="0" err="1">
                <a:latin typeface="Courier New" panose="02070309020205020404" pitchFamily="49" charset="0"/>
                <a:cs typeface="Courier New" panose="02070309020205020404" pitchFamily="49" charset="0"/>
              </a:rPr>
              <a:t>NumberFormat</a:t>
            </a:r>
            <a:r>
              <a:rPr lang="en-US" dirty="0">
                <a:latin typeface="Courier New" panose="02070309020205020404" pitchFamily="49" charset="0"/>
                <a:cs typeface="Courier New" panose="02070309020205020404" pitchFamily="49" charset="0"/>
              </a:rPr>
              <a:t> = “$ 0.00,,”</a:t>
            </a:r>
          </a:p>
        </p:txBody>
      </p:sp>
    </p:spTree>
    <p:extLst>
      <p:ext uri="{BB962C8B-B14F-4D97-AF65-F5344CB8AC3E}">
        <p14:creationId xmlns:p14="http://schemas.microsoft.com/office/powerpoint/2010/main" val="167283188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862E-4F45-457A-9018-50FE4041D13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FDA8713-B3E8-4F4F-B67B-3715157F89EB}"/>
              </a:ext>
            </a:extLst>
          </p:cNvPr>
          <p:cNvSpPr>
            <a:spLocks noGrp="1"/>
          </p:cNvSpPr>
          <p:nvPr>
            <p:ph idx="1"/>
          </p:nvPr>
        </p:nvSpPr>
        <p:spPr>
          <a:xfrm>
            <a:off x="1451578" y="2086071"/>
            <a:ext cx="9603275" cy="3450613"/>
          </a:xfrm>
        </p:spPr>
        <p:txBody>
          <a:bodyPr>
            <a:normAutofit/>
          </a:bodyPr>
          <a:lstStyle/>
          <a:p>
            <a:pPr marL="0" indent="0">
              <a:buNone/>
            </a:pPr>
            <a:r>
              <a:rPr lang="en-US" sz="2400" dirty="0">
                <a:latin typeface="Courier New" panose="02070309020205020404" pitchFamily="49" charset="0"/>
                <a:cs typeface="Courier New" panose="02070309020205020404" pitchFamily="49" charset="0"/>
              </a:rPr>
              <a:t>Range("A1").Select</a:t>
            </a:r>
          </a:p>
          <a:p>
            <a:pPr marL="0" indent="0">
              <a:buNone/>
            </a:pPr>
            <a:r>
              <a:rPr lang="en-US" sz="2400" dirty="0">
                <a:latin typeface="Courier New" panose="02070309020205020404" pitchFamily="49" charset="0"/>
                <a:cs typeface="Courier New" panose="02070309020205020404" pitchFamily="49" charset="0"/>
              </a:rPr>
              <a:t>Range("A1").Copy</a:t>
            </a:r>
          </a:p>
          <a:p>
            <a:pPr marL="0" indent="0">
              <a:buNone/>
            </a:pPr>
            <a:r>
              <a:rPr lang="en-US" sz="2400" dirty="0">
                <a:latin typeface="Courier New" panose="02070309020205020404" pitchFamily="49" charset="0"/>
                <a:cs typeface="Courier New" panose="02070309020205020404" pitchFamily="49" charset="0"/>
              </a:rPr>
              <a:t>Range("A1").Delete</a:t>
            </a:r>
          </a:p>
          <a:p>
            <a:pPr marL="0" indent="0">
              <a:buNone/>
            </a:pPr>
            <a:r>
              <a:rPr lang="fr-FR" sz="2400" dirty="0" err="1">
                <a:latin typeface="Courier New" panose="02070309020205020404" pitchFamily="49" charset="0"/>
                <a:cs typeface="Courier New" panose="02070309020205020404" pitchFamily="49" charset="0"/>
              </a:rPr>
              <a:t>ActiveSheet.Paste</a:t>
            </a:r>
            <a:r>
              <a:rPr lang="fr-FR" sz="2400" dirty="0">
                <a:latin typeface="Courier New" panose="02070309020205020404" pitchFamily="49" charset="0"/>
                <a:cs typeface="Courier New" panose="02070309020205020404" pitchFamily="49" charset="0"/>
              </a:rPr>
              <a:t> Destination:=Range("B1")</a:t>
            </a:r>
          </a:p>
          <a:p>
            <a:pPr marL="0" indent="0">
              <a:buNone/>
            </a:pPr>
            <a:r>
              <a:rPr lang="en-US" sz="2400" dirty="0">
                <a:latin typeface="Courier New" panose="02070309020205020404" pitchFamily="49" charset="0"/>
                <a:cs typeface="Courier New" panose="02070309020205020404" pitchFamily="49" charset="0"/>
              </a:rPr>
              <a:t>Workbooks("MyBook.xlsx").Protect , True, False</a:t>
            </a:r>
          </a:p>
        </p:txBody>
      </p:sp>
    </p:spTree>
    <p:extLst>
      <p:ext uri="{BB962C8B-B14F-4D97-AF65-F5344CB8AC3E}">
        <p14:creationId xmlns:p14="http://schemas.microsoft.com/office/powerpoint/2010/main" val="4460833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527D-2899-4FB8-B5AC-257269C71C18}"/>
              </a:ext>
            </a:extLst>
          </p:cNvPr>
          <p:cNvSpPr>
            <a:spLocks noGrp="1"/>
          </p:cNvSpPr>
          <p:nvPr>
            <p:ph type="title"/>
          </p:nvPr>
        </p:nvSpPr>
        <p:spPr>
          <a:xfrm>
            <a:off x="1451579" y="804519"/>
            <a:ext cx="9603275" cy="1049235"/>
          </a:xfrm>
        </p:spPr>
        <p:txBody>
          <a:bodyPr>
            <a:normAutofit/>
          </a:bodyPr>
          <a:lstStyle/>
          <a:p>
            <a:r>
              <a:rPr lang="en-US" dirty="0"/>
              <a:t>Using comments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81786427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799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D9AF77-D7CD-4DCB-A5D3-E605D00D5C31}"/>
              </a:ext>
            </a:extLst>
          </p:cNvPr>
          <p:cNvSpPr>
            <a:spLocks noGrp="1"/>
          </p:cNvSpPr>
          <p:nvPr>
            <p:ph type="title"/>
          </p:nvPr>
        </p:nvSpPr>
        <p:spPr>
          <a:xfrm>
            <a:off x="1249961" y="1600199"/>
            <a:ext cx="3173482" cy="4297680"/>
          </a:xfrm>
        </p:spPr>
        <p:txBody>
          <a:bodyPr anchor="ctr">
            <a:normAutofit/>
          </a:bodyPr>
          <a:lstStyle/>
          <a:p>
            <a:r>
              <a:rPr lang="en-US" dirty="0"/>
              <a:t>Message Box</a:t>
            </a:r>
          </a:p>
        </p:txBody>
      </p:sp>
      <p:graphicFrame>
        <p:nvGraphicFramePr>
          <p:cNvPr id="4" name="Content Placeholder 3">
            <a:extLst>
              <a:ext uri="{FF2B5EF4-FFF2-40B4-BE49-F238E27FC236}">
                <a16:creationId xmlns:a16="http://schemas.microsoft.com/office/drawing/2014/main" id="{B3BAACD7-070B-4F58-9233-1525E883A361}"/>
              </a:ext>
            </a:extLst>
          </p:cNvPr>
          <p:cNvGraphicFramePr>
            <a:graphicFrameLocks noGrp="1"/>
          </p:cNvGraphicFramePr>
          <p:nvPr>
            <p:ph idx="1"/>
            <p:extLst>
              <p:ext uri="{D42A27DB-BD31-4B8C-83A1-F6EECF244321}">
                <p14:modId xmlns:p14="http://schemas.microsoft.com/office/powerpoint/2010/main" val="2331478987"/>
              </p:ext>
            </p:extLst>
          </p:nvPr>
        </p:nvGraphicFramePr>
        <p:xfrm>
          <a:off x="4885151" y="1600199"/>
          <a:ext cx="6169703"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392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67FC-2760-4605-ABC9-A289EDF8E34A}"/>
              </a:ext>
            </a:extLst>
          </p:cNvPr>
          <p:cNvSpPr>
            <a:spLocks noGrp="1"/>
          </p:cNvSpPr>
          <p:nvPr>
            <p:ph type="title"/>
          </p:nvPr>
        </p:nvSpPr>
        <p:spPr/>
        <p:txBody>
          <a:bodyPr/>
          <a:lstStyle/>
          <a:p>
            <a:r>
              <a:rPr lang="en-US" dirty="0" err="1"/>
              <a:t>MsgBox</a:t>
            </a:r>
            <a:r>
              <a:rPr lang="en-US" dirty="0"/>
              <a:t> Continued</a:t>
            </a:r>
          </a:p>
        </p:txBody>
      </p:sp>
      <p:graphicFrame>
        <p:nvGraphicFramePr>
          <p:cNvPr id="5" name="Content Placeholder 4">
            <a:extLst>
              <a:ext uri="{FF2B5EF4-FFF2-40B4-BE49-F238E27FC236}">
                <a16:creationId xmlns:a16="http://schemas.microsoft.com/office/drawing/2014/main" id="{317B383C-E7DD-42CE-A773-E07C28C2D663}"/>
              </a:ext>
            </a:extLst>
          </p:cNvPr>
          <p:cNvGraphicFramePr>
            <a:graphicFrameLocks noGrp="1"/>
          </p:cNvGraphicFramePr>
          <p:nvPr>
            <p:ph idx="1"/>
            <p:extLst>
              <p:ext uri="{D42A27DB-BD31-4B8C-83A1-F6EECF244321}">
                <p14:modId xmlns:p14="http://schemas.microsoft.com/office/powerpoint/2010/main" val="3613654390"/>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6608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B191-C872-4104-ACB7-1F6FBF027893}"/>
              </a:ext>
            </a:extLst>
          </p:cNvPr>
          <p:cNvSpPr>
            <a:spLocks noGrp="1"/>
          </p:cNvSpPr>
          <p:nvPr>
            <p:ph type="title"/>
          </p:nvPr>
        </p:nvSpPr>
        <p:spPr/>
        <p:txBody>
          <a:bodyPr/>
          <a:lstStyle/>
          <a:p>
            <a:r>
              <a:rPr lang="en-US" dirty="0" err="1"/>
              <a:t>InputBOX</a:t>
            </a:r>
            <a:endParaRPr lang="en-US" dirty="0"/>
          </a:p>
        </p:txBody>
      </p:sp>
      <p:sp>
        <p:nvSpPr>
          <p:cNvPr id="3" name="Content Placeholder 2">
            <a:extLst>
              <a:ext uri="{FF2B5EF4-FFF2-40B4-BE49-F238E27FC236}">
                <a16:creationId xmlns:a16="http://schemas.microsoft.com/office/drawing/2014/main" id="{AA833AC1-A840-4223-88A3-894AD3718130}"/>
              </a:ext>
            </a:extLst>
          </p:cNvPr>
          <p:cNvSpPr>
            <a:spLocks noGrp="1"/>
          </p:cNvSpPr>
          <p:nvPr>
            <p:ph idx="1"/>
          </p:nvPr>
        </p:nvSpPr>
        <p:spPr/>
        <p:txBody>
          <a:bodyPr/>
          <a:lstStyle/>
          <a:p>
            <a:r>
              <a:rPr lang="en-US" dirty="0"/>
              <a:t>The </a:t>
            </a:r>
            <a:r>
              <a:rPr lang="en-US" b="1" dirty="0" err="1"/>
              <a:t>InputBox</a:t>
            </a:r>
            <a:r>
              <a:rPr lang="en-US" b="1" dirty="0"/>
              <a:t> function</a:t>
            </a:r>
            <a:r>
              <a:rPr lang="en-US" dirty="0"/>
              <a:t> prompts the users to enter values. After entering the values, if the user clicks the OK button or presses ENTER on the keyboard, the </a:t>
            </a:r>
            <a:r>
              <a:rPr lang="en-US" dirty="0" err="1"/>
              <a:t>InputBox</a:t>
            </a:r>
            <a:r>
              <a:rPr lang="en-US" dirty="0"/>
              <a:t> function will return the text in the text box. If the user clicks the Cancel button, the function will return an empty string ("").</a:t>
            </a:r>
          </a:p>
        </p:txBody>
      </p:sp>
    </p:spTree>
    <p:extLst>
      <p:ext uri="{BB962C8B-B14F-4D97-AF65-F5344CB8AC3E}">
        <p14:creationId xmlns:p14="http://schemas.microsoft.com/office/powerpoint/2010/main" val="23591025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FF5E-2D70-4921-BD23-55275A2702B5}"/>
              </a:ext>
            </a:extLst>
          </p:cNvPr>
          <p:cNvSpPr>
            <a:spLocks noGrp="1"/>
          </p:cNvSpPr>
          <p:nvPr>
            <p:ph type="title"/>
          </p:nvPr>
        </p:nvSpPr>
        <p:spPr>
          <a:xfrm>
            <a:off x="1451579" y="321877"/>
            <a:ext cx="9603275" cy="1049235"/>
          </a:xfrm>
        </p:spPr>
        <p:txBody>
          <a:bodyPr/>
          <a:lstStyle/>
          <a:p>
            <a:r>
              <a:rPr lang="en-US" dirty="0"/>
              <a:t>Excel OBJECT Hierarchy</a:t>
            </a:r>
          </a:p>
        </p:txBody>
      </p:sp>
      <p:graphicFrame>
        <p:nvGraphicFramePr>
          <p:cNvPr id="4" name="Diagram 3">
            <a:extLst>
              <a:ext uri="{FF2B5EF4-FFF2-40B4-BE49-F238E27FC236}">
                <a16:creationId xmlns:a16="http://schemas.microsoft.com/office/drawing/2014/main" id="{DD7418C6-3B44-40D5-80FA-FB48E297414A}"/>
              </a:ext>
            </a:extLst>
          </p:cNvPr>
          <p:cNvGraphicFramePr/>
          <p:nvPr/>
        </p:nvGraphicFramePr>
        <p:xfrm>
          <a:off x="2744028" y="1532676"/>
          <a:ext cx="6703945" cy="3990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84C297E8-F4F5-438B-A9D1-753AC297CF63}"/>
              </a:ext>
            </a:extLst>
          </p:cNvPr>
          <p:cNvSpPr/>
          <p:nvPr/>
        </p:nvSpPr>
        <p:spPr>
          <a:xfrm>
            <a:off x="4823791" y="1261894"/>
            <a:ext cx="2544418" cy="541564"/>
          </a:xfrm>
          <a:prstGeom prst="round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Excel Object Collections</a:t>
            </a:r>
          </a:p>
        </p:txBody>
      </p:sp>
    </p:spTree>
    <p:extLst>
      <p:ext uri="{BB962C8B-B14F-4D97-AF65-F5344CB8AC3E}">
        <p14:creationId xmlns:p14="http://schemas.microsoft.com/office/powerpoint/2010/main" val="37461397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C15F-008E-4890-A5ED-B70AC5F349A8}"/>
              </a:ext>
            </a:extLst>
          </p:cNvPr>
          <p:cNvSpPr>
            <a:spLocks noGrp="1"/>
          </p:cNvSpPr>
          <p:nvPr>
            <p:ph type="title"/>
          </p:nvPr>
        </p:nvSpPr>
        <p:spPr/>
        <p:txBody>
          <a:bodyPr/>
          <a:lstStyle/>
          <a:p>
            <a:r>
              <a:rPr lang="en-US" dirty="0"/>
              <a:t>Excel Security Settings</a:t>
            </a:r>
          </a:p>
        </p:txBody>
      </p:sp>
      <p:sp>
        <p:nvSpPr>
          <p:cNvPr id="3" name="Content Placeholder 2">
            <a:extLst>
              <a:ext uri="{FF2B5EF4-FFF2-40B4-BE49-F238E27FC236}">
                <a16:creationId xmlns:a16="http://schemas.microsoft.com/office/drawing/2014/main" id="{D9A6B970-DE27-4EE5-8F6A-2249295EC65B}"/>
              </a:ext>
            </a:extLst>
          </p:cNvPr>
          <p:cNvSpPr>
            <a:spLocks noGrp="1"/>
          </p:cNvSpPr>
          <p:nvPr>
            <p:ph idx="1"/>
          </p:nvPr>
        </p:nvSpPr>
        <p:spPr>
          <a:xfrm>
            <a:off x="1451578" y="2015731"/>
            <a:ext cx="9603275" cy="3450613"/>
          </a:xfrm>
        </p:spPr>
        <p:txBody>
          <a:bodyPr/>
          <a:lstStyle/>
          <a:p>
            <a:r>
              <a:rPr lang="en-US" dirty="0"/>
              <a:t>Explanation Demo</a:t>
            </a:r>
          </a:p>
          <a:p>
            <a:r>
              <a:rPr lang="en-US" dirty="0"/>
              <a:t>This depends upon the version of excel used by the user</a:t>
            </a:r>
          </a:p>
        </p:txBody>
      </p:sp>
      <p:pic>
        <p:nvPicPr>
          <p:cNvPr id="4" name="Picture 3">
            <a:extLst>
              <a:ext uri="{FF2B5EF4-FFF2-40B4-BE49-F238E27FC236}">
                <a16:creationId xmlns:a16="http://schemas.microsoft.com/office/drawing/2014/main" id="{E1E1A6E7-6012-47BC-8B99-6622BBF84E0C}"/>
              </a:ext>
            </a:extLst>
          </p:cNvPr>
          <p:cNvPicPr>
            <a:picLocks noChangeAspect="1"/>
          </p:cNvPicPr>
          <p:nvPr/>
        </p:nvPicPr>
        <p:blipFill rotWithShape="1">
          <a:blip r:embed="rId2"/>
          <a:srcRect l="2910" t="4841" r="3340" b="4458"/>
          <a:stretch/>
        </p:blipFill>
        <p:spPr>
          <a:xfrm>
            <a:off x="1554479" y="4469130"/>
            <a:ext cx="3314701" cy="1840230"/>
          </a:xfrm>
          <a:prstGeom prst="rect">
            <a:avLst/>
          </a:prstGeom>
          <a:effectLst>
            <a:outerShdw blurRad="76200" dir="18900000" sy="23000" kx="-1200000" algn="bl" rotWithShape="0">
              <a:prstClr val="black">
                <a:alpha val="20000"/>
              </a:prstClr>
            </a:outerShdw>
          </a:effectLst>
        </p:spPr>
      </p:pic>
      <p:sp>
        <p:nvSpPr>
          <p:cNvPr id="5" name="Rectangle 4">
            <a:extLst>
              <a:ext uri="{FF2B5EF4-FFF2-40B4-BE49-F238E27FC236}">
                <a16:creationId xmlns:a16="http://schemas.microsoft.com/office/drawing/2014/main" id="{D61B2619-3EE9-4667-A518-23F2C1C5FC90}"/>
              </a:ext>
            </a:extLst>
          </p:cNvPr>
          <p:cNvSpPr/>
          <p:nvPr/>
        </p:nvSpPr>
        <p:spPr>
          <a:xfrm>
            <a:off x="6152349" y="3201283"/>
            <a:ext cx="2251554" cy="376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 2010 and So on</a:t>
            </a:r>
          </a:p>
        </p:txBody>
      </p:sp>
      <p:pic>
        <p:nvPicPr>
          <p:cNvPr id="6" name="Picture 5">
            <a:extLst>
              <a:ext uri="{FF2B5EF4-FFF2-40B4-BE49-F238E27FC236}">
                <a16:creationId xmlns:a16="http://schemas.microsoft.com/office/drawing/2014/main" id="{FAE39461-F5AD-4E1C-A412-5F505B87A901}"/>
              </a:ext>
            </a:extLst>
          </p:cNvPr>
          <p:cNvPicPr>
            <a:picLocks noChangeAspect="1"/>
          </p:cNvPicPr>
          <p:nvPr/>
        </p:nvPicPr>
        <p:blipFill>
          <a:blip r:embed="rId3"/>
          <a:stretch>
            <a:fillRect/>
          </a:stretch>
        </p:blipFill>
        <p:spPr>
          <a:xfrm>
            <a:off x="5503693" y="3577590"/>
            <a:ext cx="3548867" cy="2902058"/>
          </a:xfrm>
          <a:prstGeom prst="rect">
            <a:avLst/>
          </a:prstGeom>
          <a:effectLst>
            <a:outerShdw blurRad="76200" dir="18900000" sy="23000" kx="-1200000" algn="bl" rotWithShape="0">
              <a:prstClr val="black">
                <a:alpha val="20000"/>
              </a:prstClr>
            </a:outerShdw>
          </a:effectLst>
        </p:spPr>
      </p:pic>
      <p:sp>
        <p:nvSpPr>
          <p:cNvPr id="7" name="Rectangle 6">
            <a:extLst>
              <a:ext uri="{FF2B5EF4-FFF2-40B4-BE49-F238E27FC236}">
                <a16:creationId xmlns:a16="http://schemas.microsoft.com/office/drawing/2014/main" id="{5E462037-B2CC-476A-ACAA-51B564A3260B}"/>
              </a:ext>
            </a:extLst>
          </p:cNvPr>
          <p:cNvSpPr/>
          <p:nvPr/>
        </p:nvSpPr>
        <p:spPr>
          <a:xfrm>
            <a:off x="2289869" y="4091168"/>
            <a:ext cx="1657350" cy="376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 2007</a:t>
            </a:r>
          </a:p>
        </p:txBody>
      </p:sp>
    </p:spTree>
    <p:extLst>
      <p:ext uri="{BB962C8B-B14F-4D97-AF65-F5344CB8AC3E}">
        <p14:creationId xmlns:p14="http://schemas.microsoft.com/office/powerpoint/2010/main" val="923888813"/>
      </p:ext>
    </p:extLst>
  </p:cSld>
  <p:clrMapOvr>
    <a:masterClrMapping/>
  </p:clrMapOvr>
  <mc:AlternateContent xmlns:mc="http://schemas.openxmlformats.org/markup-compatibility/2006">
    <mc:Choice xmlns:p14="http://schemas.microsoft.com/office/powerpoint/2010/main" Requires="p14">
      <p:transition spd="slow" p14:dur="4000" advTm="17654">
        <p14:vortex dir="r"/>
      </p:transition>
    </mc:Choice>
    <mc:Fallback>
      <p:transition spd="slow" advTm="1765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thru Object Hierarchy</a:t>
            </a:r>
          </a:p>
        </p:txBody>
      </p:sp>
      <p:sp>
        <p:nvSpPr>
          <p:cNvPr id="3" name="Content Placeholder 2"/>
          <p:cNvSpPr>
            <a:spLocks noGrp="1"/>
          </p:cNvSpPr>
          <p:nvPr>
            <p:ph idx="1"/>
          </p:nvPr>
        </p:nvSpPr>
        <p:spPr>
          <a:xfrm>
            <a:off x="579120" y="1604839"/>
            <a:ext cx="11094720" cy="4023360"/>
          </a:xfrm>
        </p:spPr>
        <p:txBody>
          <a:bodyPr>
            <a:normAutofit fontScale="85000" lnSpcReduction="20000"/>
          </a:bodyPr>
          <a:lstStyle/>
          <a:p>
            <a:endParaRPr lang="en-US" dirty="0"/>
          </a:p>
          <a:p>
            <a:r>
              <a:rPr lang="en-US" dirty="0"/>
              <a:t>Application Object  -</a:t>
            </a:r>
            <a:endParaRPr lang="en-US" i="1" dirty="0"/>
          </a:p>
          <a:p>
            <a:r>
              <a:rPr lang="en-US" i="1" dirty="0"/>
              <a:t>                                      </a:t>
            </a:r>
          </a:p>
          <a:p>
            <a:r>
              <a:rPr lang="en-US" dirty="0"/>
              <a:t>Work Book Object   - </a:t>
            </a:r>
            <a:r>
              <a:rPr lang="en-US" i="1" dirty="0" err="1"/>
              <a:t>application.workbooks</a:t>
            </a:r>
            <a:r>
              <a:rPr lang="en-US" i="1" dirty="0"/>
              <a:t>(“book1.xlsx”)</a:t>
            </a:r>
            <a:endParaRPr lang="en-US" dirty="0"/>
          </a:p>
          <a:p>
            <a:endParaRPr lang="en-US" dirty="0"/>
          </a:p>
          <a:p>
            <a:r>
              <a:rPr lang="en-US" dirty="0"/>
              <a:t>Work Sheet Object  - </a:t>
            </a:r>
            <a:r>
              <a:rPr lang="en-US" i="1" dirty="0" err="1"/>
              <a:t>application.workbooks</a:t>
            </a:r>
            <a:r>
              <a:rPr lang="en-US" i="1" dirty="0"/>
              <a:t>(“book1.xlsx”).worksheets(“Sheet1”) or </a:t>
            </a:r>
          </a:p>
          <a:p>
            <a:r>
              <a:rPr lang="en-US" i="1" dirty="0"/>
              <a:t>                                      </a:t>
            </a:r>
            <a:r>
              <a:rPr lang="en-US" i="1" dirty="0" err="1"/>
              <a:t>application.workbooks</a:t>
            </a:r>
            <a:r>
              <a:rPr lang="en-US" i="1" dirty="0"/>
              <a:t>(“book1.xlsx”).worksheets(1) </a:t>
            </a:r>
          </a:p>
          <a:p>
            <a:endParaRPr lang="en-US" dirty="0"/>
          </a:p>
          <a:p>
            <a:r>
              <a:rPr lang="en-US" dirty="0"/>
              <a:t>Range Object            - </a:t>
            </a:r>
            <a:r>
              <a:rPr lang="en-US" i="1" dirty="0" err="1"/>
              <a:t>application.workbooks</a:t>
            </a:r>
            <a:r>
              <a:rPr lang="en-US" i="1" dirty="0"/>
              <a:t>(“book1.xlsx”).worksheets(1).Range(“a1”)</a:t>
            </a:r>
          </a:p>
          <a:p>
            <a:r>
              <a:rPr lang="en-US" i="1" dirty="0"/>
              <a:t>                                       </a:t>
            </a:r>
            <a:r>
              <a:rPr lang="en-US" i="1" dirty="0" err="1"/>
              <a:t>application.workbooks</a:t>
            </a:r>
            <a:r>
              <a:rPr lang="en-US" i="1" dirty="0"/>
              <a:t>(“book1.xlsx”).worksheets(1).Range(“a1”).value=500</a:t>
            </a:r>
            <a:endParaRPr lang="en-US" dirty="0"/>
          </a:p>
        </p:txBody>
      </p:sp>
    </p:spTree>
    <p:extLst>
      <p:ext uri="{BB962C8B-B14F-4D97-AF65-F5344CB8AC3E}">
        <p14:creationId xmlns:p14="http://schemas.microsoft.com/office/powerpoint/2010/main" val="14411294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Methods</a:t>
            </a:r>
          </a:p>
        </p:txBody>
      </p:sp>
      <p:sp>
        <p:nvSpPr>
          <p:cNvPr id="3" name="Content Placeholder 2"/>
          <p:cNvSpPr>
            <a:spLocks noGrp="1"/>
          </p:cNvSpPr>
          <p:nvPr>
            <p:ph idx="1"/>
          </p:nvPr>
        </p:nvSpPr>
        <p:spPr/>
        <p:txBody>
          <a:bodyPr>
            <a:normAutofit fontScale="85000" lnSpcReduction="20000"/>
          </a:bodyPr>
          <a:lstStyle/>
          <a:p>
            <a:r>
              <a:rPr lang="en-US" dirty="0"/>
              <a:t>Using Message Box</a:t>
            </a:r>
          </a:p>
          <a:p>
            <a:r>
              <a:rPr lang="en-US" i="1" dirty="0" err="1"/>
              <a:t>Msgbox</a:t>
            </a:r>
            <a:r>
              <a:rPr lang="en-US" i="1" dirty="0"/>
              <a:t> </a:t>
            </a:r>
            <a:r>
              <a:rPr lang="en-US" i="1" dirty="0" err="1"/>
              <a:t>workbooks.count</a:t>
            </a:r>
            <a:endParaRPr lang="en-US" i="1" dirty="0"/>
          </a:p>
          <a:p>
            <a:endParaRPr lang="en-US" dirty="0"/>
          </a:p>
          <a:p>
            <a:r>
              <a:rPr lang="en-US" dirty="0"/>
              <a:t>Count Method      (above code)</a:t>
            </a:r>
          </a:p>
          <a:p>
            <a:r>
              <a:rPr lang="en-US" dirty="0"/>
              <a:t>Calculate Method  </a:t>
            </a:r>
            <a:r>
              <a:rPr lang="en-US" i="1" dirty="0"/>
              <a:t>worksheets(“sheet1”).range(“a1”).calculate</a:t>
            </a:r>
          </a:p>
          <a:p>
            <a:r>
              <a:rPr lang="en-US" dirty="0"/>
              <a:t>Activate Method  </a:t>
            </a:r>
            <a:r>
              <a:rPr lang="en-US" i="1" dirty="0"/>
              <a:t>Worksheets(“Sheet1”).activate</a:t>
            </a:r>
          </a:p>
          <a:p>
            <a:r>
              <a:rPr lang="en-US" i="1" dirty="0"/>
              <a:t>                                 range(a1).copy range(b1)</a:t>
            </a:r>
          </a:p>
          <a:p>
            <a:r>
              <a:rPr lang="en-US" dirty="0"/>
              <a:t>Copy Method</a:t>
            </a:r>
          </a:p>
          <a:p>
            <a:r>
              <a:rPr lang="en-US" dirty="0"/>
              <a:t>Add Method    </a:t>
            </a:r>
            <a:r>
              <a:rPr lang="en-US" dirty="0" err="1"/>
              <a:t>workbooks.Add</a:t>
            </a:r>
            <a:endParaRPr lang="en-US" dirty="0"/>
          </a:p>
          <a:p>
            <a:endParaRPr lang="en-US" dirty="0"/>
          </a:p>
          <a:p>
            <a:endParaRPr lang="en-US" dirty="0"/>
          </a:p>
        </p:txBody>
      </p:sp>
    </p:spTree>
    <p:extLst>
      <p:ext uri="{BB962C8B-B14F-4D97-AF65-F5344CB8AC3E}">
        <p14:creationId xmlns:p14="http://schemas.microsoft.com/office/powerpoint/2010/main" val="27186427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0577-4335-4D96-AA2E-FC694BDD961B}"/>
              </a:ext>
            </a:extLst>
          </p:cNvPr>
          <p:cNvSpPr>
            <a:spLocks noGrp="1"/>
          </p:cNvSpPr>
          <p:nvPr>
            <p:ph type="title"/>
          </p:nvPr>
        </p:nvSpPr>
        <p:spPr>
          <a:xfrm>
            <a:off x="1451579" y="804519"/>
            <a:ext cx="9603275" cy="1049235"/>
          </a:xfrm>
        </p:spPr>
        <p:txBody>
          <a:bodyPr/>
          <a:lstStyle/>
          <a:p>
            <a:r>
              <a:rPr lang="en-US" dirty="0"/>
              <a:t>variables</a:t>
            </a:r>
          </a:p>
        </p:txBody>
      </p:sp>
      <p:sp>
        <p:nvSpPr>
          <p:cNvPr id="3" name="Content Placeholder 2">
            <a:extLst>
              <a:ext uri="{FF2B5EF4-FFF2-40B4-BE49-F238E27FC236}">
                <a16:creationId xmlns:a16="http://schemas.microsoft.com/office/drawing/2014/main" id="{066D8178-6BC3-4F36-80FF-4A914B6E98CB}"/>
              </a:ext>
            </a:extLst>
          </p:cNvPr>
          <p:cNvSpPr>
            <a:spLocks noGrp="1"/>
          </p:cNvSpPr>
          <p:nvPr>
            <p:ph idx="1"/>
          </p:nvPr>
        </p:nvSpPr>
        <p:spPr>
          <a:xfrm>
            <a:off x="1451579" y="2015733"/>
            <a:ext cx="9603275" cy="1297094"/>
          </a:xfrm>
        </p:spPr>
        <p:txBody>
          <a:bodyPr/>
          <a:lstStyle/>
          <a:p>
            <a:r>
              <a:rPr lang="en-US" b="1" dirty="0"/>
              <a:t>Variable</a:t>
            </a:r>
            <a:r>
              <a:rPr lang="en-US" dirty="0"/>
              <a:t> is a named memory location used to hold a value that can be changed during the script execution. Following are the basic rules for naming a variable.</a:t>
            </a:r>
          </a:p>
          <a:p>
            <a:endParaRPr lang="en-US" dirty="0"/>
          </a:p>
        </p:txBody>
      </p:sp>
      <p:graphicFrame>
        <p:nvGraphicFramePr>
          <p:cNvPr id="6" name="Diagram 5">
            <a:extLst>
              <a:ext uri="{FF2B5EF4-FFF2-40B4-BE49-F238E27FC236}">
                <a16:creationId xmlns:a16="http://schemas.microsoft.com/office/drawing/2014/main" id="{2A4AA08E-8244-4E07-A28E-D4292416EB7F}"/>
              </a:ext>
            </a:extLst>
          </p:cNvPr>
          <p:cNvGraphicFramePr/>
          <p:nvPr/>
        </p:nvGraphicFramePr>
        <p:xfrm>
          <a:off x="1451579" y="2979599"/>
          <a:ext cx="9821024"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4AEEB5D-3F70-4750-A57E-10FAF3E71476}"/>
              </a:ext>
            </a:extLst>
          </p:cNvPr>
          <p:cNvSpPr txBox="1"/>
          <p:nvPr/>
        </p:nvSpPr>
        <p:spPr>
          <a:xfrm>
            <a:off x="3827936" y="4625009"/>
            <a:ext cx="4850559" cy="369332"/>
          </a:xfrm>
          <a:prstGeom prst="rect">
            <a:avLst/>
          </a:prstGeom>
          <a:noFill/>
        </p:spPr>
        <p:txBody>
          <a:bodyPr wrap="none" rtlCol="0">
            <a:spAutoFit/>
          </a:bodyPr>
          <a:lstStyle/>
          <a:p>
            <a:r>
              <a:rPr lang="en-US" dirty="0"/>
              <a:t>Syntax – WE need to declare variable with “Dim”</a:t>
            </a:r>
          </a:p>
        </p:txBody>
      </p:sp>
    </p:spTree>
    <p:extLst>
      <p:ext uri="{BB962C8B-B14F-4D97-AF65-F5344CB8AC3E}">
        <p14:creationId xmlns:p14="http://schemas.microsoft.com/office/powerpoint/2010/main" val="17276555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variables / Data Types</a:t>
            </a:r>
          </a:p>
        </p:txBody>
      </p:sp>
      <p:graphicFrame>
        <p:nvGraphicFramePr>
          <p:cNvPr id="4" name="Table 3"/>
          <p:cNvGraphicFramePr>
            <a:graphicFrameLocks noGrp="1"/>
          </p:cNvGraphicFramePr>
          <p:nvPr>
            <p:extLst>
              <p:ext uri="{D42A27DB-BD31-4B8C-83A1-F6EECF244321}">
                <p14:modId xmlns:p14="http://schemas.microsoft.com/office/powerpoint/2010/main" val="4221542492"/>
              </p:ext>
            </p:extLst>
          </p:nvPr>
        </p:nvGraphicFramePr>
        <p:xfrm>
          <a:off x="1867066" y="3084812"/>
          <a:ext cx="8149590" cy="3360420"/>
        </p:xfrm>
        <a:graphic>
          <a:graphicData uri="http://schemas.openxmlformats.org/drawingml/2006/table">
            <a:tbl>
              <a:tblPr>
                <a:effectLst>
                  <a:outerShdw blurRad="152400" dist="317500" dir="5400000" sx="90000" sy="-19000" rotWithShape="0">
                    <a:prstClr val="black">
                      <a:alpha val="15000"/>
                    </a:prstClr>
                  </a:outerShdw>
                </a:effectLst>
              </a:tblPr>
              <a:tblGrid>
                <a:gridCol w="1417320">
                  <a:extLst>
                    <a:ext uri="{9D8B030D-6E8A-4147-A177-3AD203B41FA5}">
                      <a16:colId xmlns:a16="http://schemas.microsoft.com/office/drawing/2014/main" val="2032385974"/>
                    </a:ext>
                  </a:extLst>
                </a:gridCol>
                <a:gridCol w="1668780">
                  <a:extLst>
                    <a:ext uri="{9D8B030D-6E8A-4147-A177-3AD203B41FA5}">
                      <a16:colId xmlns:a16="http://schemas.microsoft.com/office/drawing/2014/main" val="457994986"/>
                    </a:ext>
                  </a:extLst>
                </a:gridCol>
                <a:gridCol w="5063490">
                  <a:extLst>
                    <a:ext uri="{9D8B030D-6E8A-4147-A177-3AD203B41FA5}">
                      <a16:colId xmlns:a16="http://schemas.microsoft.com/office/drawing/2014/main" val="2865713108"/>
                    </a:ext>
                  </a:extLst>
                </a:gridCol>
              </a:tblGrid>
              <a:tr h="204910">
                <a:tc>
                  <a:txBody>
                    <a:bodyPr/>
                    <a:lstStyle/>
                    <a:p>
                      <a:pPr algn="ctr" fontAlgn="ctr"/>
                      <a:r>
                        <a:rPr lang="en-US" sz="1400" b="1" i="0" u="none" strike="noStrike" dirty="0">
                          <a:solidFill>
                            <a:srgbClr val="333333"/>
                          </a:solidFill>
                          <a:effectLst/>
                          <a:latin typeface="Inherit"/>
                        </a:rPr>
                        <a:t>Name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C9C9C9"/>
                    </a:solidFill>
                  </a:tcPr>
                </a:tc>
                <a:tc>
                  <a:txBody>
                    <a:bodyPr/>
                    <a:lstStyle/>
                    <a:p>
                      <a:pPr algn="ctr" fontAlgn="ctr"/>
                      <a:r>
                        <a:rPr lang="en-US" sz="1400" b="1" i="0" u="none" strike="noStrike" dirty="0">
                          <a:solidFill>
                            <a:srgbClr val="333333"/>
                          </a:solidFill>
                          <a:effectLst/>
                          <a:latin typeface="Inherit"/>
                        </a:rPr>
                        <a:t>Type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C9C9C9"/>
                    </a:solidFill>
                  </a:tcPr>
                </a:tc>
                <a:tc>
                  <a:txBody>
                    <a:bodyPr/>
                    <a:lstStyle/>
                    <a:p>
                      <a:pPr algn="ctr" fontAlgn="ctr"/>
                      <a:r>
                        <a:rPr lang="en-US" sz="1400" b="1" i="0" u="none" strike="noStrike" dirty="0">
                          <a:solidFill>
                            <a:srgbClr val="333333"/>
                          </a:solidFill>
                          <a:effectLst/>
                          <a:latin typeface="Inherit"/>
                        </a:rPr>
                        <a:t>Details</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C9C9C9"/>
                    </a:solidFill>
                  </a:tcPr>
                </a:tc>
                <a:extLst>
                  <a:ext uri="{0D108BD9-81ED-4DB2-BD59-A6C34878D82A}">
                    <a16:rowId xmlns:a16="http://schemas.microsoft.com/office/drawing/2014/main" val="3543759145"/>
                  </a:ext>
                </a:extLst>
              </a:tr>
              <a:tr h="221004">
                <a:tc>
                  <a:txBody>
                    <a:bodyPr/>
                    <a:lstStyle/>
                    <a:p>
                      <a:pPr algn="ctr" fontAlgn="ctr"/>
                      <a:r>
                        <a:rPr lang="en-US" sz="1400" b="0" i="0" u="none" strike="noStrike">
                          <a:solidFill>
                            <a:srgbClr val="333333"/>
                          </a:solidFill>
                          <a:effectLst/>
                          <a:latin typeface="Inherit"/>
                        </a:rPr>
                        <a:t>Byte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dirty="0">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Whole number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3507644328"/>
                  </a:ext>
                </a:extLst>
              </a:tr>
              <a:tr h="221004">
                <a:tc>
                  <a:txBody>
                    <a:bodyPr/>
                    <a:lstStyle/>
                    <a:p>
                      <a:pPr algn="ctr" fontAlgn="ctr"/>
                      <a:r>
                        <a:rPr lang="en-US" sz="1400" b="0" i="0" u="none" strike="noStrike" dirty="0">
                          <a:solidFill>
                            <a:srgbClr val="333333"/>
                          </a:solidFill>
                          <a:effectLst/>
                          <a:latin typeface="Inherit"/>
                        </a:rPr>
                        <a:t>Integer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1" u="none" strike="noStrike" dirty="0">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0" u="none" strike="noStrike" dirty="0">
                          <a:solidFill>
                            <a:srgbClr val="333333"/>
                          </a:solidFill>
                          <a:effectLst/>
                          <a:latin typeface="Inherit"/>
                        </a:rPr>
                        <a:t>Whole number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898574097"/>
                  </a:ext>
                </a:extLst>
              </a:tr>
              <a:tr h="317140">
                <a:tc>
                  <a:txBody>
                    <a:bodyPr/>
                    <a:lstStyle/>
                    <a:p>
                      <a:pPr algn="ctr" fontAlgn="ctr"/>
                      <a:r>
                        <a:rPr lang="en-US" sz="1400" b="0" i="0" u="none" strike="noStrike" dirty="0">
                          <a:solidFill>
                            <a:srgbClr val="333333"/>
                          </a:solidFill>
                          <a:effectLst/>
                          <a:latin typeface="Inherit"/>
                        </a:rPr>
                        <a:t>Long</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Whole number between</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1866528797"/>
                  </a:ext>
                </a:extLst>
              </a:tr>
              <a:tr h="334727">
                <a:tc>
                  <a:txBody>
                    <a:bodyPr/>
                    <a:lstStyle/>
                    <a:p>
                      <a:pPr algn="ctr" fontAlgn="ctr"/>
                      <a:r>
                        <a:rPr lang="en-US" sz="1400" b="0" i="0" u="none" strike="noStrike">
                          <a:solidFill>
                            <a:srgbClr val="333333"/>
                          </a:solidFill>
                          <a:effectLst/>
                          <a:latin typeface="Inherit"/>
                        </a:rPr>
                        <a:t>Currency</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1" u="none" strike="noStrike">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0" u="none" strike="noStrike" dirty="0">
                          <a:solidFill>
                            <a:srgbClr val="333333"/>
                          </a:solidFill>
                          <a:effectLst/>
                          <a:latin typeface="Inherit"/>
                        </a:rPr>
                        <a:t>Fixed decimal number.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772468367"/>
                  </a:ext>
                </a:extLst>
              </a:tr>
              <a:tr h="369877">
                <a:tc>
                  <a:txBody>
                    <a:bodyPr/>
                    <a:lstStyle/>
                    <a:p>
                      <a:pPr algn="ctr" fontAlgn="ctr"/>
                      <a:r>
                        <a:rPr lang="en-US" sz="1400" b="0" i="0" u="none" strike="noStrike">
                          <a:solidFill>
                            <a:srgbClr val="333333"/>
                          </a:solidFill>
                          <a:effectLst/>
                          <a:latin typeface="Inherit"/>
                        </a:rPr>
                        <a:t>Single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Floating decimal number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1426188106"/>
                  </a:ext>
                </a:extLst>
              </a:tr>
              <a:tr h="369877">
                <a:tc>
                  <a:txBody>
                    <a:bodyPr/>
                    <a:lstStyle/>
                    <a:p>
                      <a:pPr algn="ctr" fontAlgn="ctr"/>
                      <a:r>
                        <a:rPr lang="en-US" sz="1400" b="0" i="0" u="none" strike="noStrike">
                          <a:solidFill>
                            <a:srgbClr val="333333"/>
                          </a:solidFill>
                          <a:effectLst/>
                          <a:latin typeface="Inherit"/>
                        </a:rPr>
                        <a:t>Double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1" u="none" strike="noStrike">
                          <a:solidFill>
                            <a:srgbClr val="333333"/>
                          </a:solidFill>
                          <a:effectLst/>
                          <a:latin typeface="Inherit"/>
                        </a:rPr>
                        <a:t>Numerical</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0" u="none" strike="noStrike" dirty="0">
                          <a:solidFill>
                            <a:srgbClr val="333333"/>
                          </a:solidFill>
                          <a:effectLst/>
                          <a:latin typeface="Inherit"/>
                        </a:rPr>
                        <a:t>Floating decimal number</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3412333071"/>
                  </a:ext>
                </a:extLst>
              </a:tr>
              <a:tr h="221004">
                <a:tc>
                  <a:txBody>
                    <a:bodyPr/>
                    <a:lstStyle/>
                    <a:p>
                      <a:pPr algn="ctr" fontAlgn="ctr"/>
                      <a:r>
                        <a:rPr lang="en-US" sz="1400" b="0" i="0" u="none" strike="noStrike">
                          <a:solidFill>
                            <a:srgbClr val="333333"/>
                          </a:solidFill>
                          <a:effectLst/>
                          <a:latin typeface="Inherit"/>
                        </a:rPr>
                        <a:t>String</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a:solidFill>
                            <a:srgbClr val="333333"/>
                          </a:solidFill>
                          <a:effectLst/>
                          <a:latin typeface="Inherit"/>
                        </a:rPr>
                        <a:t>Text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Text.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2712695898"/>
                  </a:ext>
                </a:extLst>
              </a:tr>
              <a:tr h="221004">
                <a:tc>
                  <a:txBody>
                    <a:bodyPr/>
                    <a:lstStyle/>
                    <a:p>
                      <a:pPr algn="ctr" fontAlgn="ctr"/>
                      <a:r>
                        <a:rPr lang="en-US" sz="1400" b="0" i="0" u="none" strike="noStrike">
                          <a:solidFill>
                            <a:srgbClr val="333333"/>
                          </a:solidFill>
                          <a:effectLst/>
                          <a:latin typeface="Inherit"/>
                        </a:rPr>
                        <a:t>Date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1" u="none" strike="noStrike">
                          <a:solidFill>
                            <a:srgbClr val="333333"/>
                          </a:solidFill>
                          <a:effectLst/>
                          <a:latin typeface="Inherit"/>
                        </a:rPr>
                        <a:t>Date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0" u="none" strike="noStrike" dirty="0">
                          <a:solidFill>
                            <a:srgbClr val="333333"/>
                          </a:solidFill>
                          <a:effectLst/>
                          <a:latin typeface="Inherit"/>
                        </a:rPr>
                        <a:t>Date and time.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068740099"/>
                  </a:ext>
                </a:extLst>
              </a:tr>
              <a:tr h="221004">
                <a:tc>
                  <a:txBody>
                    <a:bodyPr/>
                    <a:lstStyle/>
                    <a:p>
                      <a:pPr algn="ctr" fontAlgn="ctr"/>
                      <a:r>
                        <a:rPr lang="en-US" sz="1400" b="0" i="0" u="none" strike="noStrike">
                          <a:solidFill>
                            <a:srgbClr val="333333"/>
                          </a:solidFill>
                          <a:effectLst/>
                          <a:latin typeface="Inherit"/>
                        </a:rPr>
                        <a:t>Boolean</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a:solidFill>
                            <a:srgbClr val="333333"/>
                          </a:solidFill>
                          <a:effectLst/>
                          <a:latin typeface="Inherit"/>
                        </a:rPr>
                        <a:t>Boolean</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True or False.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2666190257"/>
                  </a:ext>
                </a:extLst>
              </a:tr>
              <a:tr h="282002">
                <a:tc>
                  <a:txBody>
                    <a:bodyPr/>
                    <a:lstStyle/>
                    <a:p>
                      <a:pPr algn="ctr" fontAlgn="ctr"/>
                      <a:r>
                        <a:rPr lang="en-US" sz="1400" b="0" i="0" u="none" strike="noStrike">
                          <a:solidFill>
                            <a:srgbClr val="333333"/>
                          </a:solidFill>
                          <a:effectLst/>
                          <a:latin typeface="Inherit"/>
                        </a:rPr>
                        <a:t>Object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1" u="none" strike="noStrike">
                          <a:solidFill>
                            <a:srgbClr val="333333"/>
                          </a:solidFill>
                          <a:effectLst/>
                          <a:latin typeface="Inherit"/>
                        </a:rPr>
                        <a:t>Object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tc>
                  <a:txBody>
                    <a:bodyPr/>
                    <a:lstStyle/>
                    <a:p>
                      <a:pPr algn="ctr" fontAlgn="ctr"/>
                      <a:r>
                        <a:rPr lang="en-US" sz="1400" b="0" i="0" u="none" strike="noStrike" dirty="0">
                          <a:solidFill>
                            <a:srgbClr val="333333"/>
                          </a:solidFill>
                          <a:effectLst/>
                          <a:latin typeface="Inherit"/>
                        </a:rPr>
                        <a:t>Microsoft Object.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3433071793"/>
                  </a:ext>
                </a:extLst>
              </a:tr>
              <a:tr h="349487">
                <a:tc>
                  <a:txBody>
                    <a:bodyPr/>
                    <a:lstStyle/>
                    <a:p>
                      <a:pPr algn="ctr" fontAlgn="ctr"/>
                      <a:r>
                        <a:rPr lang="en-US" sz="1400" b="0" i="0" u="none" strike="noStrike">
                          <a:solidFill>
                            <a:srgbClr val="333333"/>
                          </a:solidFill>
                          <a:effectLst/>
                          <a:latin typeface="Inherit"/>
                        </a:rPr>
                        <a:t>Variant</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1" u="none" strike="noStrike" dirty="0">
                          <a:solidFill>
                            <a:srgbClr val="333333"/>
                          </a:solidFill>
                          <a:effectLst/>
                          <a:latin typeface="Inherit"/>
                        </a:rPr>
                        <a:t>Any type</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tc>
                  <a:txBody>
                    <a:bodyPr/>
                    <a:lstStyle/>
                    <a:p>
                      <a:pPr algn="ctr" fontAlgn="ctr"/>
                      <a:r>
                        <a:rPr lang="en-US" sz="1400" b="0" i="0" u="none" strike="noStrike" dirty="0">
                          <a:solidFill>
                            <a:srgbClr val="333333"/>
                          </a:solidFill>
                          <a:effectLst/>
                          <a:latin typeface="Inherit"/>
                        </a:rPr>
                        <a:t>Any kind of data (default type if the variable is not declared).</a:t>
                      </a:r>
                    </a:p>
                  </a:txBody>
                  <a:tcPr marL="9525" marR="9525" marT="9525" marB="0">
                    <a:lnL w="12700" cap="flat" cmpd="sng" algn="ctr">
                      <a:solidFill>
                        <a:srgbClr val="F6F6F6"/>
                      </a:solidFill>
                      <a:prstDash val="solid"/>
                      <a:round/>
                      <a:headEnd type="none" w="med" len="med"/>
                      <a:tailEnd type="none" w="med" len="med"/>
                    </a:lnL>
                    <a:lnR w="12700" cap="flat" cmpd="sng" algn="ctr">
                      <a:solidFill>
                        <a:srgbClr val="F6F6F6"/>
                      </a:solidFill>
                      <a:prstDash val="solid"/>
                      <a:round/>
                      <a:headEnd type="none" w="med" len="med"/>
                      <a:tailEnd type="none" w="med" len="med"/>
                    </a:lnR>
                    <a:lnT w="12700" cap="flat" cmpd="sng" algn="ctr">
                      <a:solidFill>
                        <a:srgbClr val="F6F6F6"/>
                      </a:solidFill>
                      <a:prstDash val="solid"/>
                      <a:round/>
                      <a:headEnd type="none" w="med" len="med"/>
                      <a:tailEnd type="none" w="med" len="med"/>
                    </a:lnT>
                    <a:lnB w="12700" cap="flat" cmpd="sng" algn="ctr">
                      <a:solidFill>
                        <a:srgbClr val="F6F6F6"/>
                      </a:solidFill>
                      <a:prstDash val="solid"/>
                      <a:round/>
                      <a:headEnd type="none" w="med" len="med"/>
                      <a:tailEnd type="none" w="med" len="med"/>
                    </a:lnB>
                    <a:solidFill>
                      <a:srgbClr val="DDEBF7"/>
                    </a:solidFill>
                  </a:tcPr>
                </a:tc>
                <a:extLst>
                  <a:ext uri="{0D108BD9-81ED-4DB2-BD59-A6C34878D82A}">
                    <a16:rowId xmlns:a16="http://schemas.microsoft.com/office/drawing/2014/main" val="2434234466"/>
                  </a:ext>
                </a:extLst>
              </a:tr>
            </a:tbl>
          </a:graphicData>
        </a:graphic>
      </p:graphicFrame>
      <p:sp>
        <p:nvSpPr>
          <p:cNvPr id="3" name="Rectangle 2"/>
          <p:cNvSpPr/>
          <p:nvPr/>
        </p:nvSpPr>
        <p:spPr>
          <a:xfrm>
            <a:off x="1800556" y="3303804"/>
            <a:ext cx="8282609" cy="728870"/>
          </a:xfrm>
          <a:prstGeom prst="rect">
            <a:avLst/>
          </a:prstGeom>
          <a:no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p:cNvSpPr/>
          <p:nvPr/>
        </p:nvSpPr>
        <p:spPr>
          <a:xfrm>
            <a:off x="925002" y="4491696"/>
            <a:ext cx="666750" cy="273326"/>
          </a:xfrm>
          <a:prstGeom prst="rightArrow">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8" name="Rectangle 7"/>
          <p:cNvSpPr/>
          <p:nvPr/>
        </p:nvSpPr>
        <p:spPr>
          <a:xfrm>
            <a:off x="1800556" y="4377230"/>
            <a:ext cx="8282609" cy="728870"/>
          </a:xfrm>
          <a:prstGeom prst="rect">
            <a:avLst/>
          </a:prstGeom>
          <a:no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8D09B4-B7C1-456B-8E02-688EB05FB67A}"/>
              </a:ext>
            </a:extLst>
          </p:cNvPr>
          <p:cNvSpPr/>
          <p:nvPr/>
        </p:nvSpPr>
        <p:spPr>
          <a:xfrm>
            <a:off x="1451578" y="1862379"/>
            <a:ext cx="960327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Verdana" panose="020B0604030504040204" pitchFamily="34" charset="0"/>
              </a:rPr>
              <a:t>There are many VBA data types, which can be divided into two main categories, namely numeric and non-numeric data types.</a:t>
            </a:r>
            <a:endParaRPr lang="en-US" dirty="0"/>
          </a:p>
        </p:txBody>
      </p:sp>
    </p:spTree>
    <p:extLst>
      <p:ext uri="{BB962C8B-B14F-4D97-AF65-F5344CB8AC3E}">
        <p14:creationId xmlns:p14="http://schemas.microsoft.com/office/powerpoint/2010/main" val="6567078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097-325E-43A0-B9FB-8AFB08B3BD5E}"/>
              </a:ext>
            </a:extLst>
          </p:cNvPr>
          <p:cNvSpPr>
            <a:spLocks noGrp="1"/>
          </p:cNvSpPr>
          <p:nvPr>
            <p:ph type="title"/>
          </p:nvPr>
        </p:nvSpPr>
        <p:spPr/>
        <p:txBody>
          <a:bodyPr/>
          <a:lstStyle/>
          <a:p>
            <a:r>
              <a:rPr lang="en-US" dirty="0"/>
              <a:t>Numeric Data Types</a:t>
            </a:r>
          </a:p>
        </p:txBody>
      </p:sp>
      <p:graphicFrame>
        <p:nvGraphicFramePr>
          <p:cNvPr id="7" name="Table 6">
            <a:extLst>
              <a:ext uri="{FF2B5EF4-FFF2-40B4-BE49-F238E27FC236}">
                <a16:creationId xmlns:a16="http://schemas.microsoft.com/office/drawing/2014/main" id="{D1306BA3-FAFA-4A35-AE71-A9D1D65BC2C8}"/>
              </a:ext>
            </a:extLst>
          </p:cNvPr>
          <p:cNvGraphicFramePr>
            <a:graphicFrameLocks noGrp="1"/>
          </p:cNvGraphicFramePr>
          <p:nvPr>
            <p:extLst>
              <p:ext uri="{D42A27DB-BD31-4B8C-83A1-F6EECF244321}">
                <p14:modId xmlns:p14="http://schemas.microsoft.com/office/powerpoint/2010/main" val="2142229943"/>
              </p:ext>
            </p:extLst>
          </p:nvPr>
        </p:nvGraphicFramePr>
        <p:xfrm>
          <a:off x="3420976" y="1853754"/>
          <a:ext cx="5191020" cy="1655523"/>
        </p:xfrm>
        <a:graphic>
          <a:graphicData uri="http://schemas.openxmlformats.org/drawingml/2006/table">
            <a:tbl>
              <a:tblPr>
                <a:tableStyleId>{284E427A-3D55-4303-BF80-6455036E1DE7}</a:tableStyleId>
              </a:tblPr>
              <a:tblGrid>
                <a:gridCol w="857560">
                  <a:extLst>
                    <a:ext uri="{9D8B030D-6E8A-4147-A177-3AD203B41FA5}">
                      <a16:colId xmlns:a16="http://schemas.microsoft.com/office/drawing/2014/main" val="436803259"/>
                    </a:ext>
                  </a:extLst>
                </a:gridCol>
                <a:gridCol w="4333460">
                  <a:extLst>
                    <a:ext uri="{9D8B030D-6E8A-4147-A177-3AD203B41FA5}">
                      <a16:colId xmlns:a16="http://schemas.microsoft.com/office/drawing/2014/main" val="2824295340"/>
                    </a:ext>
                  </a:extLst>
                </a:gridCol>
              </a:tblGrid>
              <a:tr h="223102">
                <a:tc>
                  <a:txBody>
                    <a:bodyPr/>
                    <a:lstStyle/>
                    <a:p>
                      <a:pPr algn="ctr" fontAlgn="t"/>
                      <a:r>
                        <a:rPr lang="en-US" sz="1400" dirty="0">
                          <a:effectLst/>
                        </a:rPr>
                        <a:t>Type</a:t>
                      </a:r>
                    </a:p>
                  </a:txBody>
                  <a:tcPr marL="31475" marR="31475" marT="31475" marB="31475"/>
                </a:tc>
                <a:tc>
                  <a:txBody>
                    <a:bodyPr/>
                    <a:lstStyle/>
                    <a:p>
                      <a:pPr algn="ctr" fontAlgn="t"/>
                      <a:r>
                        <a:rPr lang="en-US" sz="1400" dirty="0">
                          <a:effectLst/>
                        </a:rPr>
                        <a:t>Range of Values</a:t>
                      </a:r>
                    </a:p>
                  </a:txBody>
                  <a:tcPr marL="31475" marR="31475" marT="31475" marB="31475"/>
                </a:tc>
                <a:extLst>
                  <a:ext uri="{0D108BD9-81ED-4DB2-BD59-A6C34878D82A}">
                    <a16:rowId xmlns:a16="http://schemas.microsoft.com/office/drawing/2014/main" val="3303589917"/>
                  </a:ext>
                </a:extLst>
              </a:tr>
              <a:tr h="223102">
                <a:tc>
                  <a:txBody>
                    <a:bodyPr/>
                    <a:lstStyle/>
                    <a:p>
                      <a:pPr fontAlgn="t"/>
                      <a:r>
                        <a:rPr lang="en-US" sz="1400" dirty="0">
                          <a:effectLst/>
                        </a:rPr>
                        <a:t>Byte</a:t>
                      </a:r>
                    </a:p>
                  </a:txBody>
                  <a:tcPr marL="31475" marR="31475" marT="31475" marB="31475"/>
                </a:tc>
                <a:tc>
                  <a:txBody>
                    <a:bodyPr/>
                    <a:lstStyle/>
                    <a:p>
                      <a:pPr fontAlgn="t"/>
                      <a:r>
                        <a:rPr lang="en-US" sz="1400" dirty="0">
                          <a:effectLst/>
                        </a:rPr>
                        <a:t>0 to 255</a:t>
                      </a:r>
                    </a:p>
                  </a:txBody>
                  <a:tcPr marL="31475" marR="31475" marT="31475" marB="31475"/>
                </a:tc>
                <a:extLst>
                  <a:ext uri="{0D108BD9-81ED-4DB2-BD59-A6C34878D82A}">
                    <a16:rowId xmlns:a16="http://schemas.microsoft.com/office/drawing/2014/main" val="173123263"/>
                  </a:ext>
                </a:extLst>
              </a:tr>
              <a:tr h="223102">
                <a:tc>
                  <a:txBody>
                    <a:bodyPr/>
                    <a:lstStyle/>
                    <a:p>
                      <a:pPr fontAlgn="t"/>
                      <a:r>
                        <a:rPr lang="en-US" sz="1400">
                          <a:effectLst/>
                        </a:rPr>
                        <a:t>Integer</a:t>
                      </a:r>
                    </a:p>
                  </a:txBody>
                  <a:tcPr marL="31475" marR="31475" marT="31475" marB="31475"/>
                </a:tc>
                <a:tc>
                  <a:txBody>
                    <a:bodyPr/>
                    <a:lstStyle/>
                    <a:p>
                      <a:pPr fontAlgn="t"/>
                      <a:r>
                        <a:rPr lang="en-US" sz="1400" dirty="0">
                          <a:effectLst/>
                        </a:rPr>
                        <a:t>-32,768 to 32,767</a:t>
                      </a:r>
                    </a:p>
                  </a:txBody>
                  <a:tcPr marL="31475" marR="31475" marT="31475" marB="31475"/>
                </a:tc>
                <a:extLst>
                  <a:ext uri="{0D108BD9-81ED-4DB2-BD59-A6C34878D82A}">
                    <a16:rowId xmlns:a16="http://schemas.microsoft.com/office/drawing/2014/main" val="2264639944"/>
                  </a:ext>
                </a:extLst>
              </a:tr>
              <a:tr h="223102">
                <a:tc>
                  <a:txBody>
                    <a:bodyPr/>
                    <a:lstStyle/>
                    <a:p>
                      <a:pPr fontAlgn="t"/>
                      <a:r>
                        <a:rPr lang="en-US" sz="1400">
                          <a:effectLst/>
                        </a:rPr>
                        <a:t>Long</a:t>
                      </a:r>
                    </a:p>
                  </a:txBody>
                  <a:tcPr marL="31475" marR="31475" marT="31475" marB="31475"/>
                </a:tc>
                <a:tc>
                  <a:txBody>
                    <a:bodyPr/>
                    <a:lstStyle/>
                    <a:p>
                      <a:pPr fontAlgn="t"/>
                      <a:r>
                        <a:rPr lang="en-US" sz="1400" dirty="0">
                          <a:effectLst/>
                        </a:rPr>
                        <a:t>-2,147,483,648 to 2,147,483,648</a:t>
                      </a:r>
                    </a:p>
                  </a:txBody>
                  <a:tcPr marL="31475" marR="31475" marT="31475" marB="31475"/>
                </a:tc>
                <a:extLst>
                  <a:ext uri="{0D108BD9-81ED-4DB2-BD59-A6C34878D82A}">
                    <a16:rowId xmlns:a16="http://schemas.microsoft.com/office/drawing/2014/main" val="2936140603"/>
                  </a:ext>
                </a:extLst>
              </a:tr>
              <a:tr h="550283">
                <a:tc>
                  <a:txBody>
                    <a:bodyPr/>
                    <a:lstStyle/>
                    <a:p>
                      <a:pPr fontAlgn="ctr"/>
                      <a:r>
                        <a:rPr lang="en-US" sz="1400" dirty="0">
                          <a:effectLst/>
                        </a:rPr>
                        <a:t>Single</a:t>
                      </a:r>
                    </a:p>
                  </a:txBody>
                  <a:tcPr marL="31475" marR="31475" marT="31475" marB="31475"/>
                </a:tc>
                <a:tc>
                  <a:txBody>
                    <a:bodyPr/>
                    <a:lstStyle/>
                    <a:p>
                      <a:pPr algn="just" fontAlgn="t"/>
                      <a:r>
                        <a:rPr lang="en-US" sz="1400" dirty="0">
                          <a:effectLst/>
                        </a:rPr>
                        <a:t>-3.402823E+38 to -1.401298E-45 for negative values</a:t>
                      </a:r>
                    </a:p>
                    <a:p>
                      <a:pPr algn="just" fontAlgn="t"/>
                      <a:r>
                        <a:rPr lang="en-US" sz="1400" dirty="0">
                          <a:effectLst/>
                        </a:rPr>
                        <a:t>1.401298E-45 to 3.402823E+38 for positive values.</a:t>
                      </a:r>
                      <a:endParaRPr lang="en-US" sz="1400" dirty="0">
                        <a:solidFill>
                          <a:srgbClr val="000000"/>
                        </a:solidFill>
                        <a:effectLst/>
                      </a:endParaRPr>
                    </a:p>
                  </a:txBody>
                  <a:tcPr marL="31475" marR="31475" marT="31475" marB="31475"/>
                </a:tc>
                <a:extLst>
                  <a:ext uri="{0D108BD9-81ED-4DB2-BD59-A6C34878D82A}">
                    <a16:rowId xmlns:a16="http://schemas.microsoft.com/office/drawing/2014/main" val="1267881239"/>
                  </a:ext>
                </a:extLst>
              </a:tr>
            </a:tbl>
          </a:graphicData>
        </a:graphic>
      </p:graphicFrame>
      <p:graphicFrame>
        <p:nvGraphicFramePr>
          <p:cNvPr id="9" name="Table 8">
            <a:extLst>
              <a:ext uri="{FF2B5EF4-FFF2-40B4-BE49-F238E27FC236}">
                <a16:creationId xmlns:a16="http://schemas.microsoft.com/office/drawing/2014/main" id="{1F461FC9-0280-4076-A4D5-5D4422D303EA}"/>
              </a:ext>
            </a:extLst>
          </p:cNvPr>
          <p:cNvGraphicFramePr>
            <a:graphicFrameLocks noGrp="1"/>
          </p:cNvGraphicFramePr>
          <p:nvPr>
            <p:extLst>
              <p:ext uri="{D42A27DB-BD31-4B8C-83A1-F6EECF244321}">
                <p14:modId xmlns:p14="http://schemas.microsoft.com/office/powerpoint/2010/main" val="2101412845"/>
              </p:ext>
            </p:extLst>
          </p:nvPr>
        </p:nvGraphicFramePr>
        <p:xfrm>
          <a:off x="2822711" y="3695806"/>
          <a:ext cx="6387550" cy="1258505"/>
        </p:xfrm>
        <a:graphic>
          <a:graphicData uri="http://schemas.openxmlformats.org/drawingml/2006/table">
            <a:tbl>
              <a:tblPr>
                <a:tableStyleId>{3C2FFA5D-87B4-456A-9821-1D502468CF0F}</a:tableStyleId>
              </a:tblPr>
              <a:tblGrid>
                <a:gridCol w="808385">
                  <a:extLst>
                    <a:ext uri="{9D8B030D-6E8A-4147-A177-3AD203B41FA5}">
                      <a16:colId xmlns:a16="http://schemas.microsoft.com/office/drawing/2014/main" val="2693994602"/>
                    </a:ext>
                  </a:extLst>
                </a:gridCol>
                <a:gridCol w="5579165">
                  <a:extLst>
                    <a:ext uri="{9D8B030D-6E8A-4147-A177-3AD203B41FA5}">
                      <a16:colId xmlns:a16="http://schemas.microsoft.com/office/drawing/2014/main" val="443522389"/>
                    </a:ext>
                  </a:extLst>
                </a:gridCol>
              </a:tblGrid>
              <a:tr h="336348">
                <a:tc>
                  <a:txBody>
                    <a:bodyPr/>
                    <a:lstStyle/>
                    <a:p>
                      <a:pPr fontAlgn="ctr"/>
                      <a:r>
                        <a:rPr lang="en-US" sz="1400" dirty="0">
                          <a:effectLst/>
                        </a:rPr>
                        <a:t>Double</a:t>
                      </a:r>
                    </a:p>
                  </a:txBody>
                  <a:tcPr marL="31475" marR="31475" marT="31475" marB="31475" anchor="ctr"/>
                </a:tc>
                <a:tc>
                  <a:txBody>
                    <a:bodyPr/>
                    <a:lstStyle/>
                    <a:p>
                      <a:pPr algn="just" fontAlgn="t"/>
                      <a:r>
                        <a:rPr lang="en-US" sz="1400" dirty="0">
                          <a:effectLst/>
                        </a:rPr>
                        <a:t>-1.79769313486232e+308 to -4.94065645841247E-324 for negative values</a:t>
                      </a:r>
                    </a:p>
                    <a:p>
                      <a:pPr algn="just" fontAlgn="t"/>
                      <a:r>
                        <a:rPr lang="en-US" sz="1400" dirty="0">
                          <a:effectLst/>
                        </a:rPr>
                        <a:t>4.94065645841247E-324 to 1.79769313486232e+308 for positive values.</a:t>
                      </a:r>
                      <a:endParaRPr lang="en-US" sz="1400" dirty="0">
                        <a:solidFill>
                          <a:srgbClr val="000000"/>
                        </a:solidFill>
                        <a:effectLst/>
                      </a:endParaRPr>
                    </a:p>
                  </a:txBody>
                  <a:tcPr marL="31475" marR="31475" marT="31475" marB="31475"/>
                </a:tc>
                <a:extLst>
                  <a:ext uri="{0D108BD9-81ED-4DB2-BD59-A6C34878D82A}">
                    <a16:rowId xmlns:a16="http://schemas.microsoft.com/office/drawing/2014/main" val="2894897181"/>
                  </a:ext>
                </a:extLst>
              </a:tr>
              <a:tr h="166589">
                <a:tc>
                  <a:txBody>
                    <a:bodyPr/>
                    <a:lstStyle/>
                    <a:p>
                      <a:pPr fontAlgn="t"/>
                      <a:r>
                        <a:rPr lang="en-US" sz="1400">
                          <a:effectLst/>
                        </a:rPr>
                        <a:t>Currency</a:t>
                      </a:r>
                    </a:p>
                  </a:txBody>
                  <a:tcPr marL="31475" marR="31475" marT="31475" marB="31475"/>
                </a:tc>
                <a:tc>
                  <a:txBody>
                    <a:bodyPr/>
                    <a:lstStyle/>
                    <a:p>
                      <a:pPr fontAlgn="t"/>
                      <a:r>
                        <a:rPr lang="en-US" sz="1400" dirty="0">
                          <a:effectLst/>
                        </a:rPr>
                        <a:t>-922,337,203,685,477.5808 to </a:t>
                      </a:r>
                      <a:r>
                        <a:rPr lang="en-US" sz="1400" kern="1200" dirty="0">
                          <a:effectLst/>
                        </a:rPr>
                        <a:t>922,337,203,685,477.5807</a:t>
                      </a:r>
                      <a:endParaRPr lang="en-US" sz="1400" kern="1200" dirty="0">
                        <a:solidFill>
                          <a:schemeClr val="dk1"/>
                        </a:solidFill>
                        <a:effectLst/>
                        <a:latin typeface="+mn-lt"/>
                        <a:ea typeface="+mn-ea"/>
                        <a:cs typeface="+mn-cs"/>
                      </a:endParaRPr>
                    </a:p>
                  </a:txBody>
                  <a:tcPr marL="31475" marR="31475" marT="31475" marB="31475"/>
                </a:tc>
                <a:extLst>
                  <a:ext uri="{0D108BD9-81ED-4DB2-BD59-A6C34878D82A}">
                    <a16:rowId xmlns:a16="http://schemas.microsoft.com/office/drawing/2014/main" val="3597361267"/>
                  </a:ext>
                </a:extLst>
              </a:tr>
              <a:tr h="492525">
                <a:tc>
                  <a:txBody>
                    <a:bodyPr/>
                    <a:lstStyle/>
                    <a:p>
                      <a:pPr fontAlgn="ctr"/>
                      <a:r>
                        <a:rPr lang="en-US" sz="1400" dirty="0">
                          <a:effectLst/>
                        </a:rPr>
                        <a:t>Decimal</a:t>
                      </a:r>
                    </a:p>
                  </a:txBody>
                  <a:tcPr marL="31475" marR="31475" marT="31475" marB="31475" anchor="ctr"/>
                </a:tc>
                <a:tc>
                  <a:txBody>
                    <a:bodyPr/>
                    <a:lstStyle/>
                    <a:p>
                      <a:pPr algn="just" fontAlgn="t"/>
                      <a:r>
                        <a:rPr lang="en-US" sz="1400" dirty="0">
                          <a:effectLst/>
                        </a:rPr>
                        <a:t>+/- 79,228,162,514,264,337,593,543,950,335 if no decimal is use</a:t>
                      </a:r>
                    </a:p>
                    <a:p>
                      <a:pPr algn="just" fontAlgn="t"/>
                      <a:r>
                        <a:rPr lang="en-US" sz="1400" dirty="0">
                          <a:effectLst/>
                        </a:rPr>
                        <a:t>+/- 7.9228162514264337593543950335 (28 decimal places).</a:t>
                      </a:r>
                      <a:endParaRPr lang="en-US" sz="1400" dirty="0">
                        <a:solidFill>
                          <a:srgbClr val="000000"/>
                        </a:solidFill>
                        <a:effectLst/>
                      </a:endParaRPr>
                    </a:p>
                  </a:txBody>
                  <a:tcPr marL="31475" marR="31475" marT="31475" marB="31475"/>
                </a:tc>
                <a:extLst>
                  <a:ext uri="{0D108BD9-81ED-4DB2-BD59-A6C34878D82A}">
                    <a16:rowId xmlns:a16="http://schemas.microsoft.com/office/drawing/2014/main" val="3818434282"/>
                  </a:ext>
                </a:extLst>
              </a:tr>
            </a:tbl>
          </a:graphicData>
        </a:graphic>
      </p:graphicFrame>
    </p:spTree>
    <p:extLst>
      <p:ext uri="{BB962C8B-B14F-4D97-AF65-F5344CB8AC3E}">
        <p14:creationId xmlns:p14="http://schemas.microsoft.com/office/powerpoint/2010/main" val="37562011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3CCD-D89C-42C7-9B4A-66605922EA6D}"/>
              </a:ext>
            </a:extLst>
          </p:cNvPr>
          <p:cNvSpPr>
            <a:spLocks noGrp="1"/>
          </p:cNvSpPr>
          <p:nvPr>
            <p:ph type="title"/>
          </p:nvPr>
        </p:nvSpPr>
        <p:spPr/>
        <p:txBody>
          <a:bodyPr/>
          <a:lstStyle/>
          <a:p>
            <a:r>
              <a:rPr lang="en-US" dirty="0"/>
              <a:t>Non-Numeric Data Types</a:t>
            </a:r>
            <a:br>
              <a:rPr lang="en-US" dirty="0"/>
            </a:br>
            <a:endParaRPr lang="en-US" dirty="0"/>
          </a:p>
        </p:txBody>
      </p:sp>
      <p:graphicFrame>
        <p:nvGraphicFramePr>
          <p:cNvPr id="4" name="Table 3">
            <a:extLst>
              <a:ext uri="{FF2B5EF4-FFF2-40B4-BE49-F238E27FC236}">
                <a16:creationId xmlns:a16="http://schemas.microsoft.com/office/drawing/2014/main" id="{92C8B793-128D-47CE-851A-EA9F5BE5ED84}"/>
              </a:ext>
            </a:extLst>
          </p:cNvPr>
          <p:cNvGraphicFramePr>
            <a:graphicFrameLocks noGrp="1"/>
          </p:cNvGraphicFramePr>
          <p:nvPr>
            <p:extLst>
              <p:ext uri="{D42A27DB-BD31-4B8C-83A1-F6EECF244321}">
                <p14:modId xmlns:p14="http://schemas.microsoft.com/office/powerpoint/2010/main" val="1141067006"/>
              </p:ext>
            </p:extLst>
          </p:nvPr>
        </p:nvGraphicFramePr>
        <p:xfrm>
          <a:off x="2608431" y="2074134"/>
          <a:ext cx="6707847" cy="3213024"/>
        </p:xfrm>
        <a:graphic>
          <a:graphicData uri="http://schemas.openxmlformats.org/drawingml/2006/table">
            <a:tbl>
              <a:tblPr>
                <a:tableStyleId>{284E427A-3D55-4303-BF80-6455036E1DE7}</a:tableStyleId>
              </a:tblPr>
              <a:tblGrid>
                <a:gridCol w="2745447">
                  <a:extLst>
                    <a:ext uri="{9D8B030D-6E8A-4147-A177-3AD203B41FA5}">
                      <a16:colId xmlns:a16="http://schemas.microsoft.com/office/drawing/2014/main" val="3524136490"/>
                    </a:ext>
                  </a:extLst>
                </a:gridCol>
                <a:gridCol w="3962400">
                  <a:extLst>
                    <a:ext uri="{9D8B030D-6E8A-4147-A177-3AD203B41FA5}">
                      <a16:colId xmlns:a16="http://schemas.microsoft.com/office/drawing/2014/main" val="1624734589"/>
                    </a:ext>
                  </a:extLst>
                </a:gridCol>
              </a:tblGrid>
              <a:tr h="329690">
                <a:tc>
                  <a:txBody>
                    <a:bodyPr/>
                    <a:lstStyle/>
                    <a:p>
                      <a:pPr algn="ctr" fontAlgn="t"/>
                      <a:r>
                        <a:rPr lang="en-US" sz="1700" b="1" dirty="0">
                          <a:effectLst/>
                        </a:rPr>
                        <a:t>Type</a:t>
                      </a:r>
                    </a:p>
                  </a:txBody>
                  <a:tcPr marL="71274" marR="71274" marT="71274" marB="71274"/>
                </a:tc>
                <a:tc>
                  <a:txBody>
                    <a:bodyPr/>
                    <a:lstStyle/>
                    <a:p>
                      <a:pPr algn="ctr" fontAlgn="t"/>
                      <a:r>
                        <a:rPr lang="en-US" sz="1700" b="1" dirty="0">
                          <a:effectLst/>
                        </a:rPr>
                        <a:t>Range of Values</a:t>
                      </a:r>
                    </a:p>
                  </a:txBody>
                  <a:tcPr marL="71274" marR="71274" marT="71274" marB="71274"/>
                </a:tc>
                <a:extLst>
                  <a:ext uri="{0D108BD9-81ED-4DB2-BD59-A6C34878D82A}">
                    <a16:rowId xmlns:a16="http://schemas.microsoft.com/office/drawing/2014/main" val="1956181737"/>
                  </a:ext>
                </a:extLst>
              </a:tr>
              <a:tr h="329690">
                <a:tc>
                  <a:txBody>
                    <a:bodyPr/>
                    <a:lstStyle/>
                    <a:p>
                      <a:pPr fontAlgn="t"/>
                      <a:r>
                        <a:rPr lang="en-US" sz="1700">
                          <a:effectLst/>
                        </a:rPr>
                        <a:t>String (fixed length)</a:t>
                      </a:r>
                    </a:p>
                  </a:txBody>
                  <a:tcPr marL="71274" marR="71274" marT="71274" marB="71274"/>
                </a:tc>
                <a:tc>
                  <a:txBody>
                    <a:bodyPr/>
                    <a:lstStyle/>
                    <a:p>
                      <a:pPr fontAlgn="t"/>
                      <a:r>
                        <a:rPr lang="en-US" sz="1700" dirty="0">
                          <a:effectLst/>
                        </a:rPr>
                        <a:t>1 to 65,400 characters</a:t>
                      </a:r>
                    </a:p>
                  </a:txBody>
                  <a:tcPr marL="71274" marR="71274" marT="71274" marB="71274"/>
                </a:tc>
                <a:extLst>
                  <a:ext uri="{0D108BD9-81ED-4DB2-BD59-A6C34878D82A}">
                    <a16:rowId xmlns:a16="http://schemas.microsoft.com/office/drawing/2014/main" val="3240384884"/>
                  </a:ext>
                </a:extLst>
              </a:tr>
              <a:tr h="393873">
                <a:tc>
                  <a:txBody>
                    <a:bodyPr/>
                    <a:lstStyle/>
                    <a:p>
                      <a:pPr fontAlgn="t"/>
                      <a:r>
                        <a:rPr lang="en-US" sz="1700">
                          <a:effectLst/>
                        </a:rPr>
                        <a:t>String (variable length)</a:t>
                      </a:r>
                    </a:p>
                  </a:txBody>
                  <a:tcPr marL="71274" marR="71274" marT="71274" marB="71274"/>
                </a:tc>
                <a:tc>
                  <a:txBody>
                    <a:bodyPr/>
                    <a:lstStyle/>
                    <a:p>
                      <a:pPr fontAlgn="t"/>
                      <a:r>
                        <a:rPr lang="en-US" sz="1700" dirty="0">
                          <a:effectLst/>
                        </a:rPr>
                        <a:t>0 to 2 billion characters</a:t>
                      </a:r>
                    </a:p>
                  </a:txBody>
                  <a:tcPr marL="71274" marR="71274" marT="71274" marB="71274"/>
                </a:tc>
                <a:extLst>
                  <a:ext uri="{0D108BD9-81ED-4DB2-BD59-A6C34878D82A}">
                    <a16:rowId xmlns:a16="http://schemas.microsoft.com/office/drawing/2014/main" val="2986286012"/>
                  </a:ext>
                </a:extLst>
              </a:tr>
              <a:tr h="0">
                <a:tc>
                  <a:txBody>
                    <a:bodyPr/>
                    <a:lstStyle/>
                    <a:p>
                      <a:pPr fontAlgn="t"/>
                      <a:r>
                        <a:rPr lang="en-US" sz="1700">
                          <a:effectLst/>
                        </a:rPr>
                        <a:t>Date</a:t>
                      </a:r>
                    </a:p>
                  </a:txBody>
                  <a:tcPr marL="71274" marR="71274" marT="71274" marB="71274"/>
                </a:tc>
                <a:tc>
                  <a:txBody>
                    <a:bodyPr/>
                    <a:lstStyle/>
                    <a:p>
                      <a:pPr fontAlgn="t"/>
                      <a:r>
                        <a:rPr lang="en-US" sz="1700" dirty="0">
                          <a:effectLst/>
                        </a:rPr>
                        <a:t>January 1, 100 to December 31, 9999</a:t>
                      </a:r>
                    </a:p>
                  </a:txBody>
                  <a:tcPr marL="71274" marR="71274" marT="71274" marB="71274"/>
                </a:tc>
                <a:extLst>
                  <a:ext uri="{0D108BD9-81ED-4DB2-BD59-A6C34878D82A}">
                    <a16:rowId xmlns:a16="http://schemas.microsoft.com/office/drawing/2014/main" val="2543649452"/>
                  </a:ext>
                </a:extLst>
              </a:tr>
              <a:tr h="329690">
                <a:tc>
                  <a:txBody>
                    <a:bodyPr/>
                    <a:lstStyle/>
                    <a:p>
                      <a:pPr fontAlgn="t"/>
                      <a:r>
                        <a:rPr lang="en-US" sz="1700">
                          <a:effectLst/>
                        </a:rPr>
                        <a:t>Boolean</a:t>
                      </a:r>
                    </a:p>
                  </a:txBody>
                  <a:tcPr marL="71274" marR="71274" marT="71274" marB="71274"/>
                </a:tc>
                <a:tc>
                  <a:txBody>
                    <a:bodyPr/>
                    <a:lstStyle/>
                    <a:p>
                      <a:pPr fontAlgn="t"/>
                      <a:r>
                        <a:rPr lang="en-US" sz="1700" dirty="0">
                          <a:effectLst/>
                        </a:rPr>
                        <a:t>True or False</a:t>
                      </a:r>
                    </a:p>
                  </a:txBody>
                  <a:tcPr marL="71274" marR="71274" marT="71274" marB="71274"/>
                </a:tc>
                <a:extLst>
                  <a:ext uri="{0D108BD9-81ED-4DB2-BD59-A6C34878D82A}">
                    <a16:rowId xmlns:a16="http://schemas.microsoft.com/office/drawing/2014/main" val="957908008"/>
                  </a:ext>
                </a:extLst>
              </a:tr>
              <a:tr h="329690">
                <a:tc>
                  <a:txBody>
                    <a:bodyPr/>
                    <a:lstStyle/>
                    <a:p>
                      <a:pPr fontAlgn="t"/>
                      <a:r>
                        <a:rPr lang="en-US" sz="1700">
                          <a:effectLst/>
                        </a:rPr>
                        <a:t>Object</a:t>
                      </a:r>
                    </a:p>
                  </a:txBody>
                  <a:tcPr marL="71274" marR="71274" marT="71274" marB="71274"/>
                </a:tc>
                <a:tc>
                  <a:txBody>
                    <a:bodyPr/>
                    <a:lstStyle/>
                    <a:p>
                      <a:pPr fontAlgn="t"/>
                      <a:r>
                        <a:rPr lang="en-US" sz="1700" dirty="0">
                          <a:effectLst/>
                        </a:rPr>
                        <a:t>Any embedded object</a:t>
                      </a:r>
                    </a:p>
                  </a:txBody>
                  <a:tcPr marL="71274" marR="71274" marT="71274" marB="71274"/>
                </a:tc>
                <a:extLst>
                  <a:ext uri="{0D108BD9-81ED-4DB2-BD59-A6C34878D82A}">
                    <a16:rowId xmlns:a16="http://schemas.microsoft.com/office/drawing/2014/main" val="136060926"/>
                  </a:ext>
                </a:extLst>
              </a:tr>
              <a:tr h="329690">
                <a:tc>
                  <a:txBody>
                    <a:bodyPr/>
                    <a:lstStyle/>
                    <a:p>
                      <a:pPr fontAlgn="t"/>
                      <a:r>
                        <a:rPr lang="en-US" sz="1700">
                          <a:effectLst/>
                        </a:rPr>
                        <a:t>Variant (numeric)</a:t>
                      </a:r>
                    </a:p>
                  </a:txBody>
                  <a:tcPr marL="71274" marR="71274" marT="71274" marB="71274"/>
                </a:tc>
                <a:tc>
                  <a:txBody>
                    <a:bodyPr/>
                    <a:lstStyle/>
                    <a:p>
                      <a:pPr fontAlgn="t"/>
                      <a:r>
                        <a:rPr lang="en-US" sz="1700" dirty="0">
                          <a:effectLst/>
                        </a:rPr>
                        <a:t>Any value as large as double</a:t>
                      </a:r>
                    </a:p>
                  </a:txBody>
                  <a:tcPr marL="71274" marR="71274" marT="71274" marB="71274"/>
                </a:tc>
                <a:extLst>
                  <a:ext uri="{0D108BD9-81ED-4DB2-BD59-A6C34878D82A}">
                    <a16:rowId xmlns:a16="http://schemas.microsoft.com/office/drawing/2014/main" val="1561928546"/>
                  </a:ext>
                </a:extLst>
              </a:tr>
              <a:tr h="329690">
                <a:tc>
                  <a:txBody>
                    <a:bodyPr/>
                    <a:lstStyle/>
                    <a:p>
                      <a:pPr fontAlgn="t"/>
                      <a:r>
                        <a:rPr lang="en-US" sz="1700">
                          <a:effectLst/>
                        </a:rPr>
                        <a:t>Variant (text)</a:t>
                      </a:r>
                    </a:p>
                  </a:txBody>
                  <a:tcPr marL="71274" marR="71274" marT="71274" marB="71274"/>
                </a:tc>
                <a:tc>
                  <a:txBody>
                    <a:bodyPr/>
                    <a:lstStyle/>
                    <a:p>
                      <a:pPr fontAlgn="t"/>
                      <a:r>
                        <a:rPr lang="en-US" sz="1700" dirty="0">
                          <a:effectLst/>
                        </a:rPr>
                        <a:t>Same as variable-length string</a:t>
                      </a:r>
                    </a:p>
                  </a:txBody>
                  <a:tcPr marL="71274" marR="71274" marT="71274" marB="71274"/>
                </a:tc>
                <a:extLst>
                  <a:ext uri="{0D108BD9-81ED-4DB2-BD59-A6C34878D82A}">
                    <a16:rowId xmlns:a16="http://schemas.microsoft.com/office/drawing/2014/main" val="1208239289"/>
                  </a:ext>
                </a:extLst>
              </a:tr>
            </a:tbl>
          </a:graphicData>
        </a:graphic>
      </p:graphicFrame>
    </p:spTree>
    <p:extLst>
      <p:ext uri="{BB962C8B-B14F-4D97-AF65-F5344CB8AC3E}">
        <p14:creationId xmlns:p14="http://schemas.microsoft.com/office/powerpoint/2010/main" val="13095234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picture containing indoor, furniture&#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2FC4D745-D4FC-404E-B0BC-336C4B814A01}"/>
              </a:ext>
            </a:extLst>
          </p:cNvPr>
          <p:cNvSpPr>
            <a:spLocks noGrp="1"/>
          </p:cNvSpPr>
          <p:nvPr>
            <p:ph type="title"/>
          </p:nvPr>
        </p:nvSpPr>
        <p:spPr>
          <a:xfrm>
            <a:off x="1451579" y="2303047"/>
            <a:ext cx="3272093" cy="2674198"/>
          </a:xfrm>
        </p:spPr>
        <p:txBody>
          <a:bodyPr anchor="t">
            <a:normAutofit/>
          </a:bodyPr>
          <a:lstStyle/>
          <a:p>
            <a:r>
              <a:rPr lang="en-US" dirty="0"/>
              <a:t>Why Variable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82826018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4907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0A8E-F14A-41CC-97EA-C46E06A22C9E}"/>
              </a:ext>
            </a:extLst>
          </p:cNvPr>
          <p:cNvSpPr>
            <a:spLocks noGrp="1"/>
          </p:cNvSpPr>
          <p:nvPr>
            <p:ph type="title"/>
          </p:nvPr>
        </p:nvSpPr>
        <p:spPr/>
        <p:txBody>
          <a:bodyPr/>
          <a:lstStyle/>
          <a:p>
            <a:r>
              <a:rPr lang="en-US" dirty="0"/>
              <a:t>Understanding usage of Variable</a:t>
            </a:r>
          </a:p>
        </p:txBody>
      </p:sp>
      <p:sp>
        <p:nvSpPr>
          <p:cNvPr id="3" name="Content Placeholder 2">
            <a:extLst>
              <a:ext uri="{FF2B5EF4-FFF2-40B4-BE49-F238E27FC236}">
                <a16:creationId xmlns:a16="http://schemas.microsoft.com/office/drawing/2014/main" id="{F774E496-174C-4F84-9DD8-34733025885F}"/>
              </a:ext>
            </a:extLst>
          </p:cNvPr>
          <p:cNvSpPr>
            <a:spLocks noGrp="1"/>
          </p:cNvSpPr>
          <p:nvPr>
            <p:ph idx="1"/>
          </p:nvPr>
        </p:nvSpPr>
        <p:spPr/>
        <p:txBody>
          <a:bodyPr/>
          <a:lstStyle/>
          <a:p>
            <a:r>
              <a:rPr lang="en-US" dirty="0"/>
              <a:t>Byte</a:t>
            </a:r>
          </a:p>
          <a:p>
            <a:r>
              <a:rPr lang="en-US" dirty="0"/>
              <a:t>Integer</a:t>
            </a:r>
          </a:p>
          <a:p>
            <a:r>
              <a:rPr lang="en-US" dirty="0"/>
              <a:t>Long</a:t>
            </a:r>
          </a:p>
          <a:p>
            <a:pPr marL="0" indent="0">
              <a:buNone/>
            </a:pPr>
            <a:endParaRPr lang="en-US" dirty="0"/>
          </a:p>
        </p:txBody>
      </p:sp>
      <p:sp>
        <p:nvSpPr>
          <p:cNvPr id="4" name="Rectangle 3">
            <a:extLst>
              <a:ext uri="{FF2B5EF4-FFF2-40B4-BE49-F238E27FC236}">
                <a16:creationId xmlns:a16="http://schemas.microsoft.com/office/drawing/2014/main" id="{778D6B4D-3EE9-40DC-990D-98AFF97C77CC}"/>
              </a:ext>
            </a:extLst>
          </p:cNvPr>
          <p:cNvSpPr/>
          <p:nvPr/>
        </p:nvSpPr>
        <p:spPr>
          <a:xfrm>
            <a:off x="1451579" y="3865252"/>
            <a:ext cx="6096000" cy="646331"/>
          </a:xfrm>
          <a:prstGeom prst="rect">
            <a:avLst/>
          </a:prstGeom>
        </p:spPr>
        <p:txBody>
          <a:bodyPr>
            <a:spAutoFit/>
          </a:bodyPr>
          <a:lstStyle/>
          <a:p>
            <a:r>
              <a:rPr lang="en-US" dirty="0"/>
              <a:t>https://www.youtube.com/watch?v=Yh2YOWj86Jk&amp;index=14&amp;list=PLWQB3PEUJKRmEpWZxmJOMXBzKKI0_9G04</a:t>
            </a:r>
          </a:p>
        </p:txBody>
      </p:sp>
    </p:spTree>
    <p:extLst>
      <p:ext uri="{BB962C8B-B14F-4D97-AF65-F5344CB8AC3E}">
        <p14:creationId xmlns:p14="http://schemas.microsoft.com/office/powerpoint/2010/main" val="39337818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A6D2-A783-4336-B3ED-DAA15DBE4CF2}"/>
              </a:ext>
            </a:extLst>
          </p:cNvPr>
          <p:cNvSpPr>
            <a:spLocks noGrp="1"/>
          </p:cNvSpPr>
          <p:nvPr>
            <p:ph type="title"/>
          </p:nvPr>
        </p:nvSpPr>
        <p:spPr/>
        <p:txBody>
          <a:bodyPr/>
          <a:lstStyle/>
          <a:p>
            <a:r>
              <a:rPr lang="en-US" dirty="0"/>
              <a:t>WILD Characters</a:t>
            </a:r>
          </a:p>
        </p:txBody>
      </p:sp>
      <p:pic>
        <p:nvPicPr>
          <p:cNvPr id="8" name="Picture 7">
            <a:extLst>
              <a:ext uri="{FF2B5EF4-FFF2-40B4-BE49-F238E27FC236}">
                <a16:creationId xmlns:a16="http://schemas.microsoft.com/office/drawing/2014/main" id="{A092A18A-127A-4920-85F2-4BB75EC9A92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flipH="1">
            <a:off x="4564951" y="2730027"/>
            <a:ext cx="1548780" cy="3948351"/>
          </a:xfrm>
          <a:prstGeom prst="rect">
            <a:avLst/>
          </a:prstGeom>
          <a:effectLst>
            <a:outerShdw blurRad="76200" dir="18900000" sy="23000" kx="-1200000" algn="bl" rotWithShape="0">
              <a:prstClr val="black">
                <a:alpha val="20000"/>
              </a:prstClr>
            </a:outerShdw>
          </a:effectLst>
        </p:spPr>
      </p:pic>
      <p:graphicFrame>
        <p:nvGraphicFramePr>
          <p:cNvPr id="3" name="Table 2">
            <a:extLst>
              <a:ext uri="{FF2B5EF4-FFF2-40B4-BE49-F238E27FC236}">
                <a16:creationId xmlns:a16="http://schemas.microsoft.com/office/drawing/2014/main" id="{69CF7C80-7BC9-42C1-84B2-5CD8B2AFFF8B}"/>
              </a:ext>
            </a:extLst>
          </p:cNvPr>
          <p:cNvGraphicFramePr>
            <a:graphicFrameLocks noGrp="1"/>
          </p:cNvGraphicFramePr>
          <p:nvPr>
            <p:extLst>
              <p:ext uri="{D42A27DB-BD31-4B8C-83A1-F6EECF244321}">
                <p14:modId xmlns:p14="http://schemas.microsoft.com/office/powerpoint/2010/main" val="4180384859"/>
              </p:ext>
            </p:extLst>
          </p:nvPr>
        </p:nvGraphicFramePr>
        <p:xfrm>
          <a:off x="6113731" y="2117226"/>
          <a:ext cx="4089829" cy="4297680"/>
        </p:xfrm>
        <a:graphic>
          <a:graphicData uri="http://schemas.openxmlformats.org/drawingml/2006/table">
            <a:tbl>
              <a:tblPr firstRow="1" bandRow="1">
                <a:effectLst>
                  <a:outerShdw blurRad="76200" dir="18900000" sy="23000" kx="-1200000" algn="bl" rotWithShape="0">
                    <a:prstClr val="black">
                      <a:alpha val="20000"/>
                    </a:prstClr>
                  </a:outerShdw>
                </a:effectLst>
                <a:tableStyleId>{5C22544A-7EE6-4342-B048-85BDC9FD1C3A}</a:tableStyleId>
              </a:tblPr>
              <a:tblGrid>
                <a:gridCol w="1811579">
                  <a:extLst>
                    <a:ext uri="{9D8B030D-6E8A-4147-A177-3AD203B41FA5}">
                      <a16:colId xmlns:a16="http://schemas.microsoft.com/office/drawing/2014/main" val="1859506704"/>
                    </a:ext>
                  </a:extLst>
                </a:gridCol>
                <a:gridCol w="2278250">
                  <a:extLst>
                    <a:ext uri="{9D8B030D-6E8A-4147-A177-3AD203B41FA5}">
                      <a16:colId xmlns:a16="http://schemas.microsoft.com/office/drawing/2014/main" val="1547057507"/>
                    </a:ext>
                  </a:extLst>
                </a:gridCol>
              </a:tblGrid>
              <a:tr h="370840">
                <a:tc>
                  <a:txBody>
                    <a:bodyPr/>
                    <a:lstStyle/>
                    <a:p>
                      <a:pPr algn="ctr"/>
                      <a:r>
                        <a:rPr lang="en-US" sz="2400" dirty="0"/>
                        <a:t>Data Type</a:t>
                      </a:r>
                    </a:p>
                  </a:txBody>
                  <a:tcPr/>
                </a:tc>
                <a:tc>
                  <a:txBody>
                    <a:bodyPr/>
                    <a:lstStyle/>
                    <a:p>
                      <a:pPr algn="ctr"/>
                      <a:r>
                        <a:rPr lang="en-US" sz="2400" dirty="0"/>
                        <a:t>Wild Character</a:t>
                      </a:r>
                    </a:p>
                  </a:txBody>
                  <a:tcPr/>
                </a:tc>
                <a:extLst>
                  <a:ext uri="{0D108BD9-81ED-4DB2-BD59-A6C34878D82A}">
                    <a16:rowId xmlns:a16="http://schemas.microsoft.com/office/drawing/2014/main" val="3061395102"/>
                  </a:ext>
                </a:extLst>
              </a:tr>
              <a:tr h="370840">
                <a:tc>
                  <a:txBody>
                    <a:bodyPr/>
                    <a:lstStyle/>
                    <a:p>
                      <a:r>
                        <a:rPr lang="en-US" sz="3200" dirty="0"/>
                        <a:t>Integer</a:t>
                      </a:r>
                    </a:p>
                  </a:txBody>
                  <a:tcPr/>
                </a:tc>
                <a:tc>
                  <a:txBody>
                    <a:bodyPr/>
                    <a:lstStyle/>
                    <a:p>
                      <a:pPr algn="ctr"/>
                      <a:r>
                        <a:rPr lang="en-US" sz="3200" dirty="0"/>
                        <a:t>%</a:t>
                      </a:r>
                    </a:p>
                  </a:txBody>
                  <a:tcPr/>
                </a:tc>
                <a:extLst>
                  <a:ext uri="{0D108BD9-81ED-4DB2-BD59-A6C34878D82A}">
                    <a16:rowId xmlns:a16="http://schemas.microsoft.com/office/drawing/2014/main" val="3192329297"/>
                  </a:ext>
                </a:extLst>
              </a:tr>
              <a:tr h="370840">
                <a:tc>
                  <a:txBody>
                    <a:bodyPr/>
                    <a:lstStyle/>
                    <a:p>
                      <a:r>
                        <a:rPr lang="en-US" sz="3200" dirty="0"/>
                        <a:t>Long</a:t>
                      </a:r>
                    </a:p>
                  </a:txBody>
                  <a:tcPr/>
                </a:tc>
                <a:tc>
                  <a:txBody>
                    <a:bodyPr/>
                    <a:lstStyle/>
                    <a:p>
                      <a:pPr algn="ctr"/>
                      <a:r>
                        <a:rPr lang="en-US" sz="3200" dirty="0"/>
                        <a:t>&amp;</a:t>
                      </a:r>
                    </a:p>
                  </a:txBody>
                  <a:tcPr/>
                </a:tc>
                <a:extLst>
                  <a:ext uri="{0D108BD9-81ED-4DB2-BD59-A6C34878D82A}">
                    <a16:rowId xmlns:a16="http://schemas.microsoft.com/office/drawing/2014/main" val="2692375002"/>
                  </a:ext>
                </a:extLst>
              </a:tr>
              <a:tr h="370840">
                <a:tc>
                  <a:txBody>
                    <a:bodyPr/>
                    <a:lstStyle/>
                    <a:p>
                      <a:r>
                        <a:rPr lang="en-US" sz="3200" dirty="0"/>
                        <a:t>Single</a:t>
                      </a:r>
                    </a:p>
                  </a:txBody>
                  <a:tcPr/>
                </a:tc>
                <a:tc>
                  <a:txBody>
                    <a:bodyPr/>
                    <a:lstStyle/>
                    <a:p>
                      <a:pPr algn="ctr"/>
                      <a:r>
                        <a:rPr lang="en-US" sz="3200" dirty="0"/>
                        <a:t>!</a:t>
                      </a:r>
                    </a:p>
                  </a:txBody>
                  <a:tcPr/>
                </a:tc>
                <a:extLst>
                  <a:ext uri="{0D108BD9-81ED-4DB2-BD59-A6C34878D82A}">
                    <a16:rowId xmlns:a16="http://schemas.microsoft.com/office/drawing/2014/main" val="94626637"/>
                  </a:ext>
                </a:extLst>
              </a:tr>
              <a:tr h="370840">
                <a:tc>
                  <a:txBody>
                    <a:bodyPr/>
                    <a:lstStyle/>
                    <a:p>
                      <a:r>
                        <a:rPr lang="en-US" sz="3200" dirty="0"/>
                        <a:t>Double</a:t>
                      </a:r>
                    </a:p>
                  </a:txBody>
                  <a:tcPr/>
                </a:tc>
                <a:tc>
                  <a:txBody>
                    <a:bodyPr/>
                    <a:lstStyle/>
                    <a:p>
                      <a:pPr algn="ctr"/>
                      <a:r>
                        <a:rPr lang="en-US" sz="3200" dirty="0"/>
                        <a:t>#</a:t>
                      </a:r>
                    </a:p>
                  </a:txBody>
                  <a:tcPr/>
                </a:tc>
                <a:extLst>
                  <a:ext uri="{0D108BD9-81ED-4DB2-BD59-A6C34878D82A}">
                    <a16:rowId xmlns:a16="http://schemas.microsoft.com/office/drawing/2014/main" val="2994013571"/>
                  </a:ext>
                </a:extLst>
              </a:tr>
              <a:tr h="370840">
                <a:tc>
                  <a:txBody>
                    <a:bodyPr/>
                    <a:lstStyle/>
                    <a:p>
                      <a:r>
                        <a:rPr lang="en-US" sz="3200" dirty="0"/>
                        <a:t>Currency</a:t>
                      </a:r>
                    </a:p>
                  </a:txBody>
                  <a:tcPr/>
                </a:tc>
                <a:tc>
                  <a:txBody>
                    <a:bodyPr/>
                    <a:lstStyle/>
                    <a:p>
                      <a:pPr algn="ctr"/>
                      <a:r>
                        <a:rPr lang="en-US" sz="3200" dirty="0"/>
                        <a:t>@</a:t>
                      </a:r>
                    </a:p>
                  </a:txBody>
                  <a:tcPr/>
                </a:tc>
                <a:extLst>
                  <a:ext uri="{0D108BD9-81ED-4DB2-BD59-A6C34878D82A}">
                    <a16:rowId xmlns:a16="http://schemas.microsoft.com/office/drawing/2014/main" val="3314421005"/>
                  </a:ext>
                </a:extLst>
              </a:tr>
              <a:tr h="370840">
                <a:tc>
                  <a:txBody>
                    <a:bodyPr/>
                    <a:lstStyle/>
                    <a:p>
                      <a:r>
                        <a:rPr lang="en-US" sz="3200" dirty="0"/>
                        <a:t>String</a:t>
                      </a:r>
                    </a:p>
                  </a:txBody>
                  <a:tcPr/>
                </a:tc>
                <a:tc>
                  <a:txBody>
                    <a:bodyPr/>
                    <a:lstStyle/>
                    <a:p>
                      <a:pPr algn="ctr"/>
                      <a:r>
                        <a:rPr lang="en-US" sz="3200" dirty="0"/>
                        <a:t>$</a:t>
                      </a:r>
                    </a:p>
                  </a:txBody>
                  <a:tcPr/>
                </a:tc>
                <a:extLst>
                  <a:ext uri="{0D108BD9-81ED-4DB2-BD59-A6C34878D82A}">
                    <a16:rowId xmlns:a16="http://schemas.microsoft.com/office/drawing/2014/main" val="2928439458"/>
                  </a:ext>
                </a:extLst>
              </a:tr>
            </a:tbl>
          </a:graphicData>
        </a:graphic>
      </p:graphicFrame>
    </p:spTree>
    <p:extLst>
      <p:ext uri="{BB962C8B-B14F-4D97-AF65-F5344CB8AC3E}">
        <p14:creationId xmlns:p14="http://schemas.microsoft.com/office/powerpoint/2010/main" val="1294219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DA76A-7B71-48D5-A753-C1D838D10CDB}"/>
              </a:ext>
            </a:extLst>
          </p:cNvPr>
          <p:cNvSpPr>
            <a:spLocks noGrp="1"/>
          </p:cNvSpPr>
          <p:nvPr>
            <p:ph type="title"/>
          </p:nvPr>
        </p:nvSpPr>
        <p:spPr>
          <a:xfrm>
            <a:off x="6987182" y="1136735"/>
            <a:ext cx="4714038" cy="4584527"/>
          </a:xfrm>
        </p:spPr>
        <p:txBody>
          <a:bodyPr>
            <a:normAutofit/>
          </a:bodyPr>
          <a:lstStyle/>
          <a:p>
            <a:r>
              <a:rPr lang="en-US" sz="7200" dirty="0">
                <a:solidFill>
                  <a:srgbClr val="B71E42"/>
                </a:solidFill>
              </a:rPr>
              <a:t>Sc</a:t>
            </a:r>
            <a:r>
              <a:rPr lang="en-US" sz="7200" dirty="0">
                <a:solidFill>
                  <a:srgbClr val="FFFFFF"/>
                </a:solidFill>
              </a:rPr>
              <a:t>ope of </a:t>
            </a:r>
            <a:r>
              <a:rPr lang="en-US" sz="7200" dirty="0">
                <a:solidFill>
                  <a:srgbClr val="B71E42"/>
                </a:solidFill>
              </a:rPr>
              <a:t>va</a:t>
            </a:r>
            <a:r>
              <a:rPr lang="en-US" sz="7200" dirty="0">
                <a:solidFill>
                  <a:srgbClr val="FFFFFF"/>
                </a:solidFill>
              </a:rPr>
              <a:t>riables</a:t>
            </a:r>
          </a:p>
        </p:txBody>
      </p:sp>
      <p:sp>
        <p:nvSpPr>
          <p:cNvPr id="3" name="Content Placeholder 2">
            <a:extLst>
              <a:ext uri="{FF2B5EF4-FFF2-40B4-BE49-F238E27FC236}">
                <a16:creationId xmlns:a16="http://schemas.microsoft.com/office/drawing/2014/main" id="{E1B0B401-1541-4A85-AF51-81EC5384EDF0}"/>
              </a:ext>
            </a:extLst>
          </p:cNvPr>
          <p:cNvSpPr>
            <a:spLocks noGrp="1"/>
          </p:cNvSpPr>
          <p:nvPr>
            <p:ph idx="1"/>
          </p:nvPr>
        </p:nvSpPr>
        <p:spPr>
          <a:xfrm>
            <a:off x="1451579" y="1240077"/>
            <a:ext cx="6034827" cy="4916465"/>
          </a:xfrm>
        </p:spPr>
        <p:txBody>
          <a:bodyPr anchor="t">
            <a:normAutofit/>
          </a:bodyPr>
          <a:lstStyle/>
          <a:p>
            <a:pPr>
              <a:lnSpc>
                <a:spcPct val="110000"/>
              </a:lnSpc>
            </a:pPr>
            <a:r>
              <a:rPr lang="en-US" sz="1700" dirty="0"/>
              <a:t>Local Variable</a:t>
            </a:r>
          </a:p>
          <a:p>
            <a:pPr lvl="1">
              <a:lnSpc>
                <a:spcPct val="110000"/>
              </a:lnSpc>
            </a:pPr>
            <a:r>
              <a:rPr lang="en-US" sz="1700" dirty="0"/>
              <a:t>The scope of this variable end after specific procedure</a:t>
            </a:r>
          </a:p>
          <a:p>
            <a:pPr>
              <a:lnSpc>
                <a:spcPct val="110000"/>
              </a:lnSpc>
            </a:pPr>
            <a:r>
              <a:rPr lang="en-US" sz="1700" dirty="0"/>
              <a:t>Module-wide Variables </a:t>
            </a:r>
          </a:p>
          <a:p>
            <a:pPr lvl="1">
              <a:lnSpc>
                <a:spcPct val="110000"/>
              </a:lnSpc>
            </a:pPr>
            <a:r>
              <a:rPr lang="en-US" sz="1700" dirty="0"/>
              <a:t>The scope of this variable ends after specific module</a:t>
            </a:r>
          </a:p>
          <a:p>
            <a:pPr>
              <a:lnSpc>
                <a:spcPct val="110000"/>
              </a:lnSpc>
            </a:pPr>
            <a:r>
              <a:rPr lang="en-US" sz="1700" dirty="0"/>
              <a:t>Public Variables</a:t>
            </a:r>
          </a:p>
          <a:p>
            <a:pPr lvl="1">
              <a:lnSpc>
                <a:spcPct val="110000"/>
              </a:lnSpc>
            </a:pPr>
            <a:r>
              <a:rPr lang="en-US" sz="1700" dirty="0"/>
              <a:t>The scope of this variable is for all Modules in the worksheet</a:t>
            </a:r>
          </a:p>
          <a:p>
            <a:pPr>
              <a:lnSpc>
                <a:spcPct val="110000"/>
              </a:lnSpc>
            </a:pPr>
            <a:r>
              <a:rPr lang="en-US" sz="1700" dirty="0"/>
              <a:t>Static Variables</a:t>
            </a:r>
          </a:p>
          <a:p>
            <a:pPr lvl="1">
              <a:lnSpc>
                <a:spcPct val="110000"/>
              </a:lnSpc>
            </a:pPr>
            <a:r>
              <a:rPr lang="en-US" sz="1700" dirty="0"/>
              <a:t>Static variables are a special case. They’re declared at the procedure level, and they retain their value when the procedure ends normally. However, if the procedure is halted by an End statement, static variables </a:t>
            </a:r>
            <a:r>
              <a:rPr lang="en-US" sz="1700" i="1" dirty="0"/>
              <a:t>do </a:t>
            </a:r>
            <a:r>
              <a:rPr lang="en-US" sz="1700" dirty="0"/>
              <a:t>lose their values. Note that an End statement is not the same as an End Sub statement.</a:t>
            </a:r>
          </a:p>
        </p:txBody>
      </p:sp>
    </p:spTree>
    <p:extLst>
      <p:ext uri="{BB962C8B-B14F-4D97-AF65-F5344CB8AC3E}">
        <p14:creationId xmlns:p14="http://schemas.microsoft.com/office/powerpoint/2010/main" val="37517034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D16C-9834-4698-96F3-5E74B52F7701}"/>
              </a:ext>
            </a:extLst>
          </p:cNvPr>
          <p:cNvSpPr>
            <a:spLocks noGrp="1"/>
          </p:cNvSpPr>
          <p:nvPr>
            <p:ph type="title"/>
          </p:nvPr>
        </p:nvSpPr>
        <p:spPr/>
        <p:txBody>
          <a:bodyPr/>
          <a:lstStyle/>
          <a:p>
            <a:r>
              <a:rPr lang="en-US" dirty="0"/>
              <a:t>Your First Macro – </a:t>
            </a:r>
            <a:r>
              <a:rPr lang="en-US" dirty="0">
                <a:solidFill>
                  <a:srgbClr val="FF0000"/>
                </a:solidFill>
                <a:highlight>
                  <a:srgbClr val="FFFF00"/>
                </a:highlight>
              </a:rPr>
              <a:t>Vijay Notes</a:t>
            </a:r>
          </a:p>
        </p:txBody>
      </p:sp>
      <p:sp>
        <p:nvSpPr>
          <p:cNvPr id="3" name="Content Placeholder 2">
            <a:extLst>
              <a:ext uri="{FF2B5EF4-FFF2-40B4-BE49-F238E27FC236}">
                <a16:creationId xmlns:a16="http://schemas.microsoft.com/office/drawing/2014/main" id="{4832E39E-B7DD-4B64-B4E0-57DF0DB64CD6}"/>
              </a:ext>
            </a:extLst>
          </p:cNvPr>
          <p:cNvSpPr>
            <a:spLocks noGrp="1"/>
          </p:cNvSpPr>
          <p:nvPr>
            <p:ph idx="1"/>
          </p:nvPr>
        </p:nvSpPr>
        <p:spPr/>
        <p:txBody>
          <a:bodyPr/>
          <a:lstStyle/>
          <a:p>
            <a:r>
              <a:rPr lang="en-US" dirty="0"/>
              <a:t>A Demo and Practice by Student</a:t>
            </a:r>
          </a:p>
          <a:p>
            <a:r>
              <a:rPr lang="en-US" dirty="0"/>
              <a:t>A Sub Routine</a:t>
            </a:r>
          </a:p>
          <a:p>
            <a:r>
              <a:rPr lang="en-US" dirty="0"/>
              <a:t>A Function </a:t>
            </a:r>
          </a:p>
          <a:p>
            <a:r>
              <a:rPr lang="en-US" dirty="0"/>
              <a:t>Explaining VBE elements thru a Code</a:t>
            </a:r>
          </a:p>
          <a:p>
            <a:r>
              <a:rPr lang="en-US" dirty="0"/>
              <a:t>Recording a Macro</a:t>
            </a:r>
          </a:p>
          <a:p>
            <a:r>
              <a:rPr lang="en-US" dirty="0"/>
              <a:t>Understanding the Code of a recorded Macro</a:t>
            </a:r>
          </a:p>
          <a:p>
            <a:r>
              <a:rPr lang="en-US" dirty="0"/>
              <a:t>Watching the Code written in VBE while recording</a:t>
            </a:r>
          </a:p>
        </p:txBody>
      </p:sp>
    </p:spTree>
    <p:extLst>
      <p:ext uri="{BB962C8B-B14F-4D97-AF65-F5344CB8AC3E}">
        <p14:creationId xmlns:p14="http://schemas.microsoft.com/office/powerpoint/2010/main" val="259349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261181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2611819"/>
            <a:ext cx="12194875" cy="424618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5988" y="2081620"/>
            <a:ext cx="958199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4CC2BC9-4523-4B9B-BA35-AE87A775924B}"/>
              </a:ext>
            </a:extLst>
          </p:cNvPr>
          <p:cNvSpPr>
            <a:spLocks noGrp="1"/>
          </p:cNvSpPr>
          <p:nvPr>
            <p:ph type="title"/>
          </p:nvPr>
        </p:nvSpPr>
        <p:spPr>
          <a:xfrm>
            <a:off x="1451579" y="1002166"/>
            <a:ext cx="9603275" cy="1371580"/>
          </a:xfrm>
        </p:spPr>
        <p:txBody>
          <a:bodyPr>
            <a:normAutofit/>
          </a:bodyPr>
          <a:lstStyle/>
          <a:p>
            <a:r>
              <a:rPr lang="en-US" dirty="0">
                <a:solidFill>
                  <a:srgbClr val="FFFFFF"/>
                </a:solidFill>
              </a:rPr>
              <a:t>Constants</a:t>
            </a:r>
          </a:p>
        </p:txBody>
      </p:sp>
      <p:sp>
        <p:nvSpPr>
          <p:cNvPr id="3" name="Content Placeholder 2">
            <a:extLst>
              <a:ext uri="{FF2B5EF4-FFF2-40B4-BE49-F238E27FC236}">
                <a16:creationId xmlns:a16="http://schemas.microsoft.com/office/drawing/2014/main" id="{9387EFEB-4CD2-47E9-8C3A-C53E296C4A2D}"/>
              </a:ext>
            </a:extLst>
          </p:cNvPr>
          <p:cNvSpPr>
            <a:spLocks noGrp="1"/>
          </p:cNvSpPr>
          <p:nvPr>
            <p:ph idx="1"/>
          </p:nvPr>
        </p:nvSpPr>
        <p:spPr>
          <a:xfrm>
            <a:off x="1451580" y="2837039"/>
            <a:ext cx="9436404" cy="3215530"/>
          </a:xfrm>
        </p:spPr>
        <p:txBody>
          <a:bodyPr>
            <a:normAutofit/>
          </a:bodyPr>
          <a:lstStyle/>
          <a:p>
            <a:pPr>
              <a:lnSpc>
                <a:spcPct val="110000"/>
              </a:lnSpc>
            </a:pPr>
            <a:r>
              <a:rPr lang="en-US" dirty="0"/>
              <a:t>Using constants throughout your code in place of hard-coded values or strings is an excellent programming practice. </a:t>
            </a:r>
          </a:p>
          <a:p>
            <a:pPr>
              <a:lnSpc>
                <a:spcPct val="110000"/>
              </a:lnSpc>
            </a:pPr>
            <a:r>
              <a:rPr lang="en-US" dirty="0"/>
              <a:t>For example, if your procedure needs to refer to a specific value (such as an interest rate) several times,  it’s better to declare the value as a constant and use the constant’s name rather than its value in your expressions. </a:t>
            </a:r>
          </a:p>
          <a:p>
            <a:pPr>
              <a:lnSpc>
                <a:spcPct val="110000"/>
              </a:lnSpc>
            </a:pPr>
            <a:r>
              <a:rPr lang="en-US" dirty="0"/>
              <a:t>This technique not only makes your code more readable, it also makes it easier to change should the need arise — you have to change only one instruction rather than several.</a:t>
            </a:r>
          </a:p>
        </p:txBody>
      </p:sp>
    </p:spTree>
    <p:extLst>
      <p:ext uri="{BB962C8B-B14F-4D97-AF65-F5344CB8AC3E}">
        <p14:creationId xmlns:p14="http://schemas.microsoft.com/office/powerpoint/2010/main" val="234270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BC79-6318-402A-B31B-3FCD80391DAA}"/>
              </a:ext>
            </a:extLst>
          </p:cNvPr>
          <p:cNvSpPr>
            <a:spLocks noGrp="1"/>
          </p:cNvSpPr>
          <p:nvPr>
            <p:ph type="title"/>
          </p:nvPr>
        </p:nvSpPr>
        <p:spPr/>
        <p:txBody>
          <a:bodyPr/>
          <a:lstStyle/>
          <a:p>
            <a:r>
              <a:rPr lang="en-US" dirty="0"/>
              <a:t>Examples</a:t>
            </a:r>
          </a:p>
        </p:txBody>
      </p:sp>
      <p:sp>
        <p:nvSpPr>
          <p:cNvPr id="4" name="TextBox 3">
            <a:extLst>
              <a:ext uri="{FF2B5EF4-FFF2-40B4-BE49-F238E27FC236}">
                <a16:creationId xmlns:a16="http://schemas.microsoft.com/office/drawing/2014/main" id="{7A4876C6-C65E-4FE9-8990-6928D59F7D50}"/>
              </a:ext>
            </a:extLst>
          </p:cNvPr>
          <p:cNvSpPr txBox="1"/>
          <p:nvPr/>
        </p:nvSpPr>
        <p:spPr>
          <a:xfrm>
            <a:off x="738657" y="2219995"/>
            <a:ext cx="2131930" cy="646331"/>
          </a:xfrm>
          <a:prstGeom prst="rect">
            <a:avLst/>
          </a:prstGeom>
          <a:solidFill>
            <a:schemeClr val="accent2"/>
          </a:solidFill>
        </p:spPr>
        <p:txBody>
          <a:bodyPr wrap="none" rtlCol="0">
            <a:spAutoFit/>
          </a:bodyPr>
          <a:lstStyle/>
          <a:p>
            <a:r>
              <a:rPr lang="en-US" dirty="0"/>
              <a:t>Sub test ()</a:t>
            </a:r>
          </a:p>
          <a:p>
            <a:r>
              <a:rPr lang="en-US" dirty="0"/>
              <a:t>Dim local Variable….</a:t>
            </a:r>
          </a:p>
        </p:txBody>
      </p:sp>
      <p:sp>
        <p:nvSpPr>
          <p:cNvPr id="5" name="TextBox 4">
            <a:extLst>
              <a:ext uri="{FF2B5EF4-FFF2-40B4-BE49-F238E27FC236}">
                <a16:creationId xmlns:a16="http://schemas.microsoft.com/office/drawing/2014/main" id="{EDEB6B0A-8779-46D2-9C2C-56BF456F1028}"/>
              </a:ext>
            </a:extLst>
          </p:cNvPr>
          <p:cNvSpPr txBox="1"/>
          <p:nvPr/>
        </p:nvSpPr>
        <p:spPr>
          <a:xfrm>
            <a:off x="3458945" y="2219995"/>
            <a:ext cx="2506905" cy="1200329"/>
          </a:xfrm>
          <a:prstGeom prst="rect">
            <a:avLst/>
          </a:prstGeom>
          <a:solidFill>
            <a:schemeClr val="accent2"/>
          </a:solidFill>
        </p:spPr>
        <p:txBody>
          <a:bodyPr wrap="none" rtlCol="0">
            <a:spAutoFit/>
          </a:bodyPr>
          <a:lstStyle/>
          <a:p>
            <a:r>
              <a:rPr lang="en-US" dirty="0"/>
              <a:t>Dim Modulewidevariable</a:t>
            </a:r>
          </a:p>
          <a:p>
            <a:r>
              <a:rPr lang="en-US" dirty="0"/>
              <a:t>Sub test ()</a:t>
            </a:r>
          </a:p>
          <a:p>
            <a:r>
              <a:rPr lang="en-US" dirty="0"/>
              <a:t>…..</a:t>
            </a:r>
          </a:p>
          <a:p>
            <a:r>
              <a:rPr lang="en-US" dirty="0"/>
              <a:t>End Sub</a:t>
            </a:r>
          </a:p>
        </p:txBody>
      </p:sp>
      <p:sp>
        <p:nvSpPr>
          <p:cNvPr id="6" name="TextBox 5">
            <a:extLst>
              <a:ext uri="{FF2B5EF4-FFF2-40B4-BE49-F238E27FC236}">
                <a16:creationId xmlns:a16="http://schemas.microsoft.com/office/drawing/2014/main" id="{C6D3929C-466B-4956-A8C2-F0CEB4B556D9}"/>
              </a:ext>
            </a:extLst>
          </p:cNvPr>
          <p:cNvSpPr txBox="1"/>
          <p:nvPr/>
        </p:nvSpPr>
        <p:spPr>
          <a:xfrm>
            <a:off x="6554208" y="2219994"/>
            <a:ext cx="2655983" cy="1200329"/>
          </a:xfrm>
          <a:prstGeom prst="rect">
            <a:avLst/>
          </a:prstGeom>
          <a:solidFill>
            <a:schemeClr val="accent2"/>
          </a:solidFill>
        </p:spPr>
        <p:txBody>
          <a:bodyPr wrap="none" rtlCol="0">
            <a:spAutoFit/>
          </a:bodyPr>
          <a:lstStyle/>
          <a:p>
            <a:r>
              <a:rPr lang="en-US" dirty="0"/>
              <a:t>Public Modulewidevariable</a:t>
            </a:r>
          </a:p>
          <a:p>
            <a:r>
              <a:rPr lang="en-US" dirty="0"/>
              <a:t>Sub test ()</a:t>
            </a:r>
          </a:p>
          <a:p>
            <a:r>
              <a:rPr lang="en-US" dirty="0"/>
              <a:t>…..</a:t>
            </a:r>
          </a:p>
          <a:p>
            <a:r>
              <a:rPr lang="en-US" dirty="0"/>
              <a:t>End Sub</a:t>
            </a:r>
          </a:p>
        </p:txBody>
      </p:sp>
      <p:sp>
        <p:nvSpPr>
          <p:cNvPr id="8" name="TextBox 7">
            <a:extLst>
              <a:ext uri="{FF2B5EF4-FFF2-40B4-BE49-F238E27FC236}">
                <a16:creationId xmlns:a16="http://schemas.microsoft.com/office/drawing/2014/main" id="{F15AEC70-0282-481F-8B83-78EB86FFCA74}"/>
              </a:ext>
            </a:extLst>
          </p:cNvPr>
          <p:cNvSpPr txBox="1"/>
          <p:nvPr/>
        </p:nvSpPr>
        <p:spPr>
          <a:xfrm>
            <a:off x="9798549" y="2208234"/>
            <a:ext cx="1811330" cy="646331"/>
          </a:xfrm>
          <a:prstGeom prst="rect">
            <a:avLst/>
          </a:prstGeom>
          <a:solidFill>
            <a:schemeClr val="accent2"/>
          </a:solidFill>
        </p:spPr>
        <p:txBody>
          <a:bodyPr wrap="none" rtlCol="0">
            <a:spAutoFit/>
          </a:bodyPr>
          <a:lstStyle/>
          <a:p>
            <a:r>
              <a:rPr lang="en-US" dirty="0"/>
              <a:t>Sub test ()</a:t>
            </a:r>
          </a:p>
          <a:p>
            <a:r>
              <a:rPr lang="en-US" dirty="0"/>
              <a:t>Static  Variable….</a:t>
            </a:r>
          </a:p>
        </p:txBody>
      </p:sp>
      <p:sp>
        <p:nvSpPr>
          <p:cNvPr id="11" name="Rectangle 10">
            <a:extLst>
              <a:ext uri="{FF2B5EF4-FFF2-40B4-BE49-F238E27FC236}">
                <a16:creationId xmlns:a16="http://schemas.microsoft.com/office/drawing/2014/main" id="{7EFA85AC-D6E6-4878-A5E8-F21ADF2089A8}"/>
              </a:ext>
            </a:extLst>
          </p:cNvPr>
          <p:cNvSpPr/>
          <p:nvPr/>
        </p:nvSpPr>
        <p:spPr>
          <a:xfrm>
            <a:off x="3506209" y="4084198"/>
            <a:ext cx="6096000" cy="1200329"/>
          </a:xfrm>
          <a:prstGeom prst="rect">
            <a:avLst/>
          </a:prstGeom>
        </p:spPr>
        <p:txBody>
          <a:bodyPr>
            <a:spAutoFit/>
          </a:bodyPr>
          <a:lstStyle/>
          <a:p>
            <a:r>
              <a:rPr lang="en-US" dirty="0"/>
              <a:t>Const NumQuarters as Integer = 4</a:t>
            </a:r>
          </a:p>
          <a:p>
            <a:r>
              <a:rPr lang="en-US" dirty="0"/>
              <a:t>Const Rate = .0725, Period = 12</a:t>
            </a:r>
          </a:p>
          <a:p>
            <a:r>
              <a:rPr lang="en-US" dirty="0"/>
              <a:t>Const ModName as String = “Budget Macros”</a:t>
            </a:r>
          </a:p>
          <a:p>
            <a:r>
              <a:rPr lang="en-US" dirty="0"/>
              <a:t>Public Const AppName as String = “Budget Application”</a:t>
            </a:r>
          </a:p>
        </p:txBody>
      </p:sp>
    </p:spTree>
    <p:extLst>
      <p:ext uri="{BB962C8B-B14F-4D97-AF65-F5344CB8AC3E}">
        <p14:creationId xmlns:p14="http://schemas.microsoft.com/office/powerpoint/2010/main" val="2962297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EA53-6A97-4621-99A7-39063E290E9D}"/>
              </a:ext>
            </a:extLst>
          </p:cNvPr>
          <p:cNvSpPr>
            <a:spLocks noGrp="1"/>
          </p:cNvSpPr>
          <p:nvPr>
            <p:ph type="title"/>
          </p:nvPr>
        </p:nvSpPr>
        <p:spPr/>
        <p:txBody>
          <a:bodyPr/>
          <a:lstStyle/>
          <a:p>
            <a:r>
              <a:rPr lang="en-US" dirty="0"/>
              <a:t>Object Variables</a:t>
            </a:r>
          </a:p>
        </p:txBody>
      </p:sp>
      <p:pic>
        <p:nvPicPr>
          <p:cNvPr id="5" name="Picture 4">
            <a:extLst>
              <a:ext uri="{FF2B5EF4-FFF2-40B4-BE49-F238E27FC236}">
                <a16:creationId xmlns:a16="http://schemas.microsoft.com/office/drawing/2014/main" id="{F756C75F-B44B-4AAC-9EA7-699C5B78A2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50970" y="0"/>
            <a:ext cx="3546238" cy="7751339"/>
          </a:xfrm>
          <a:prstGeom prst="rect">
            <a:avLst/>
          </a:prstGeom>
          <a:effectLst>
            <a:outerShdw blurRad="76200" dir="18900000" sy="23000" kx="-1200000" algn="bl" rotWithShape="0">
              <a:prstClr val="black">
                <a:alpha val="20000"/>
              </a:prstClr>
            </a:outerShdw>
          </a:effectLst>
        </p:spPr>
      </p:pic>
      <p:sp>
        <p:nvSpPr>
          <p:cNvPr id="4" name="Rectangle 3">
            <a:extLst>
              <a:ext uri="{FF2B5EF4-FFF2-40B4-BE49-F238E27FC236}">
                <a16:creationId xmlns:a16="http://schemas.microsoft.com/office/drawing/2014/main" id="{C1EACA28-A746-45C8-BA98-2243A13BA651}"/>
              </a:ext>
            </a:extLst>
          </p:cNvPr>
          <p:cNvSpPr/>
          <p:nvPr/>
        </p:nvSpPr>
        <p:spPr>
          <a:xfrm>
            <a:off x="2706978" y="1947740"/>
            <a:ext cx="3546238" cy="2243841"/>
          </a:xfrm>
          <a:prstGeom prst="rect">
            <a:avLst/>
          </a:prstGeom>
          <a:scene3d>
            <a:camera prst="perspectiveContrastingLeftFacing" fov="0">
              <a:rot lat="21300522" lon="900523" rev="2159399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t>Normal defined variables are given value after they are defined</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In case of Object variables we need to give value with a start word as “SET”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After declaring Object Variable, that will be appearing in default variable list </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CTRL Spacebar</a:t>
            </a:r>
          </a:p>
        </p:txBody>
      </p:sp>
      <p:pic>
        <p:nvPicPr>
          <p:cNvPr id="6" name="Picture 5">
            <a:extLst>
              <a:ext uri="{FF2B5EF4-FFF2-40B4-BE49-F238E27FC236}">
                <a16:creationId xmlns:a16="http://schemas.microsoft.com/office/drawing/2014/main" id="{61D8CA03-CBAB-437E-9D9D-FB53535C9D29}"/>
              </a:ext>
            </a:extLst>
          </p:cNvPr>
          <p:cNvPicPr>
            <a:picLocks noChangeAspect="1"/>
          </p:cNvPicPr>
          <p:nvPr>
            <p:custDataLst>
              <p:tags r:id="rId2"/>
            </p:custDataLst>
          </p:nvPr>
        </p:nvPicPr>
        <p:blipFill rotWithShape="1">
          <a:blip r:embed="rId5">
            <a:extLst>
              <a:ext uri="{BEBA8EAE-BF5A-486C-A8C5-ECC9F3942E4B}">
                <a14:imgProps xmlns:a14="http://schemas.microsoft.com/office/drawing/2010/main">
                  <a14:imgLayer r:embed="rId6">
                    <a14:imgEffect>
                      <a14:backgroundRemoval t="30750" b="38938" l="91393" r="99454">
                        <a14:foregroundMark x1="99454" y1="34875" x2="99454" y2="34875"/>
                        <a14:foregroundMark x1="99317" y1="36063" x2="99317" y2="36063"/>
                        <a14:foregroundMark x1="91667" y1="37000" x2="91667" y2="37000"/>
                        <a14:foregroundMark x1="91667" y1="34563" x2="91667" y2="34563"/>
                      </a14:backgroundRemoval>
                    </a14:imgEffect>
                  </a14:imgLayer>
                </a14:imgProps>
              </a:ext>
              <a:ext uri="{28A0092B-C50C-407E-A947-70E740481C1C}">
                <a14:useLocalDpi xmlns:a14="http://schemas.microsoft.com/office/drawing/2010/main" val="0"/>
              </a:ext>
            </a:extLst>
          </a:blip>
          <a:srcRect l="90466" t="29792" r="-3270" b="60011"/>
          <a:stretch/>
        </p:blipFill>
        <p:spPr>
          <a:xfrm rot="5400000">
            <a:off x="5234708" y="3796374"/>
            <a:ext cx="454014" cy="790414"/>
          </a:xfrm>
          <a:prstGeom prst="rect">
            <a:avLst/>
          </a:prstGeom>
          <a:effectLst>
            <a:outerShdw blurRad="50800" dist="38100" dir="2700000" algn="tl">
              <a:prstClr val="black">
                <a:alpha val="40000"/>
              </a:prstClr>
            </a:outerShdw>
          </a:effectLst>
        </p:spPr>
      </p:pic>
      <p:pic>
        <p:nvPicPr>
          <p:cNvPr id="7" name="Graphic 6" descr="Megaphone">
            <a:extLst>
              <a:ext uri="{FF2B5EF4-FFF2-40B4-BE49-F238E27FC236}">
                <a16:creationId xmlns:a16="http://schemas.microsoft.com/office/drawing/2014/main" id="{010B8E3F-2493-4993-BEBD-A4FA59B8B2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882219" y="2612460"/>
            <a:ext cx="885986" cy="914400"/>
          </a:xfrm>
          <a:prstGeom prst="rect">
            <a:avLst/>
          </a:prstGeom>
        </p:spPr>
      </p:pic>
    </p:spTree>
    <p:extLst>
      <p:ext uri="{BB962C8B-B14F-4D97-AF65-F5344CB8AC3E}">
        <p14:creationId xmlns:p14="http://schemas.microsoft.com/office/powerpoint/2010/main" val="1435645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758B-5A90-461E-BC1C-625DF69B3C18}"/>
              </a:ext>
            </a:extLst>
          </p:cNvPr>
          <p:cNvSpPr>
            <a:spLocks noGrp="1"/>
          </p:cNvSpPr>
          <p:nvPr>
            <p:ph type="title"/>
          </p:nvPr>
        </p:nvSpPr>
        <p:spPr>
          <a:xfrm>
            <a:off x="1451579" y="804519"/>
            <a:ext cx="9603275" cy="1049235"/>
          </a:xfrm>
        </p:spPr>
        <p:txBody>
          <a:bodyPr>
            <a:normAutofit/>
          </a:bodyPr>
          <a:lstStyle/>
          <a:p>
            <a:r>
              <a:rPr lang="en-US" dirty="0"/>
              <a:t>Examples – Variable THRU</a:t>
            </a:r>
            <a:r>
              <a:rPr lang="en-US" b="1" baseline="-25000"/>
              <a:t> </a:t>
            </a:r>
            <a:r>
              <a:rPr lang="en-US" b="1" baseline="30000"/>
              <a:t>DIM</a:t>
            </a:r>
            <a:endParaRPr lang="en-US" b="1" baseline="30000"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85634259"/>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B77DB6A-A676-41D8-94EE-807B561CDD8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flipH="1">
            <a:off x="10858798" y="5145958"/>
            <a:ext cx="811426" cy="1560933"/>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0970702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758B-5A90-461E-BC1C-625DF69B3C18}"/>
              </a:ext>
            </a:extLst>
          </p:cNvPr>
          <p:cNvSpPr>
            <a:spLocks noGrp="1"/>
          </p:cNvSpPr>
          <p:nvPr>
            <p:ph type="title"/>
          </p:nvPr>
        </p:nvSpPr>
        <p:spPr>
          <a:xfrm>
            <a:off x="1451579" y="804519"/>
            <a:ext cx="9603275" cy="1049235"/>
          </a:xfrm>
        </p:spPr>
        <p:txBody>
          <a:bodyPr>
            <a:normAutofit/>
          </a:bodyPr>
          <a:lstStyle/>
          <a:p>
            <a:r>
              <a:rPr lang="en-US" dirty="0"/>
              <a:t>Examples – Object Variable THRU</a:t>
            </a:r>
            <a:r>
              <a:rPr lang="en-US" b="1" baseline="-25000" dirty="0"/>
              <a:t> </a:t>
            </a:r>
            <a:r>
              <a:rPr lang="en-US" b="1" baseline="30000" dirty="0"/>
              <a:t>set</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121991204"/>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46E89197-66F5-4B2B-B21D-3F61F7F421F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18454" y="5130459"/>
            <a:ext cx="722907" cy="1560933"/>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1577075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397E-3062-4C40-8235-9470CF3FD8E1}"/>
              </a:ext>
            </a:extLst>
          </p:cNvPr>
          <p:cNvSpPr>
            <a:spLocks noGrp="1"/>
          </p:cNvSpPr>
          <p:nvPr>
            <p:ph type="title"/>
          </p:nvPr>
        </p:nvSpPr>
        <p:spPr/>
        <p:txBody>
          <a:bodyPr/>
          <a:lstStyle/>
          <a:p>
            <a:r>
              <a:rPr lang="en-US" dirty="0"/>
              <a:t>Option Explicit</a:t>
            </a:r>
          </a:p>
        </p:txBody>
      </p:sp>
      <p:sp>
        <p:nvSpPr>
          <p:cNvPr id="3" name="Content Placeholder 2">
            <a:extLst>
              <a:ext uri="{FF2B5EF4-FFF2-40B4-BE49-F238E27FC236}">
                <a16:creationId xmlns:a16="http://schemas.microsoft.com/office/drawing/2014/main" id="{1E031485-AEA3-44F7-A644-25E4AAB33E66}"/>
              </a:ext>
            </a:extLst>
          </p:cNvPr>
          <p:cNvSpPr>
            <a:spLocks noGrp="1"/>
          </p:cNvSpPr>
          <p:nvPr>
            <p:ph sz="half" idx="1"/>
          </p:nvPr>
        </p:nvSpPr>
        <p:spPr/>
        <p:txBody>
          <a:bodyPr>
            <a:normAutofit fontScale="85000" lnSpcReduction="10000"/>
          </a:bodyPr>
          <a:lstStyle/>
          <a:p>
            <a:r>
              <a:rPr lang="en-US" dirty="0"/>
              <a:t>Write a code with Declaration of Variable as below:</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Sub test()</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Dim </a:t>
            </a:r>
            <a:r>
              <a:rPr lang="en-US" dirty="0" err="1">
                <a:latin typeface="Courier New" panose="02070309020205020404" pitchFamily="49" charset="0"/>
                <a:cs typeface="Courier New" panose="02070309020205020404" pitchFamily="49" charset="0"/>
              </a:rPr>
              <a:t>my_range</a:t>
            </a:r>
            <a:r>
              <a:rPr lang="en-US" dirty="0">
                <a:latin typeface="Courier New" panose="02070309020205020404" pitchFamily="49" charset="0"/>
                <a:cs typeface="Courier New" panose="02070309020205020404" pitchFamily="49" charset="0"/>
              </a:rPr>
              <a:t> As Byte</a:t>
            </a:r>
          </a:p>
          <a:p>
            <a:pPr marL="0" indent="0">
              <a:lnSpc>
                <a:spcPct val="100000"/>
              </a:lnSpc>
              <a:spcBef>
                <a:spcPts val="0"/>
              </a:spcBef>
              <a:buNone/>
            </a:pPr>
            <a:r>
              <a:rPr lang="en-US" dirty="0" err="1">
                <a:latin typeface="Courier New" panose="02070309020205020404" pitchFamily="49" charset="0"/>
                <a:cs typeface="Courier New" panose="02070309020205020404" pitchFamily="49" charset="0"/>
              </a:rPr>
              <a:t>my_range</a:t>
            </a:r>
            <a:r>
              <a:rPr lang="en-US" dirty="0">
                <a:latin typeface="Courier New" panose="02070309020205020404" pitchFamily="49" charset="0"/>
                <a:cs typeface="Courier New" panose="02070309020205020404" pitchFamily="49" charset="0"/>
              </a:rPr>
              <a:t> = 4</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Range("A1").Value = </a:t>
            </a:r>
            <a:r>
              <a:rPr lang="en-US" dirty="0" err="1">
                <a:latin typeface="Courier New" panose="02070309020205020404" pitchFamily="49" charset="0"/>
                <a:cs typeface="Courier New" panose="02070309020205020404" pitchFamily="49" charset="0"/>
              </a:rPr>
              <a:t>my_range</a:t>
            </a:r>
            <a:endParaRPr lang="en-US"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Range("A2").Value = </a:t>
            </a:r>
            <a:r>
              <a:rPr lang="en-US" dirty="0" err="1">
                <a:latin typeface="Courier New" panose="02070309020205020404" pitchFamily="49" charset="0"/>
                <a:cs typeface="Courier New" panose="02070309020205020404" pitchFamily="49" charset="0"/>
              </a:rPr>
              <a:t>my_rage</a:t>
            </a:r>
            <a:r>
              <a:rPr lang="en-US" dirty="0">
                <a:latin typeface="Courier New" panose="02070309020205020404" pitchFamily="49" charset="0"/>
                <a:cs typeface="Courier New" panose="02070309020205020404" pitchFamily="49" charset="0"/>
              </a:rPr>
              <a:t> * 2</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End Sub</a:t>
            </a:r>
          </a:p>
          <a:p>
            <a:pPr marL="0" indent="0">
              <a:buNone/>
            </a:pPr>
            <a:r>
              <a:rPr lang="en-US" dirty="0"/>
              <a:t>Excel cannot understanding what is happening around.  And after running macro we get 0 as result. But actually it should give a error message</a:t>
            </a:r>
          </a:p>
        </p:txBody>
      </p:sp>
      <p:sp>
        <p:nvSpPr>
          <p:cNvPr id="5" name="Content Placeholder 4">
            <a:extLst>
              <a:ext uri="{FF2B5EF4-FFF2-40B4-BE49-F238E27FC236}">
                <a16:creationId xmlns:a16="http://schemas.microsoft.com/office/drawing/2014/main" id="{61325889-509C-4877-B82F-BC9D6B6F890F}"/>
              </a:ext>
            </a:extLst>
          </p:cNvPr>
          <p:cNvSpPr>
            <a:spLocks noGrp="1"/>
          </p:cNvSpPr>
          <p:nvPr>
            <p:ph sz="half" idx="2"/>
          </p:nvPr>
        </p:nvSpPr>
        <p:spPr/>
        <p:txBody>
          <a:bodyPr/>
          <a:lstStyle/>
          <a:p>
            <a:pPr marL="0" indent="0">
              <a:buNone/>
            </a:pPr>
            <a:r>
              <a:rPr lang="en-US" dirty="0"/>
              <a:t>Option Explicit statements helps us to declare the variable declared explicitly:</a:t>
            </a:r>
          </a:p>
          <a:p>
            <a:pPr marL="0" indent="0">
              <a:buNone/>
            </a:pPr>
            <a:endParaRPr lang="en-US" dirty="0"/>
          </a:p>
        </p:txBody>
      </p:sp>
      <p:sp>
        <p:nvSpPr>
          <p:cNvPr id="4" name="Freeform: Shape 3">
            <a:extLst>
              <a:ext uri="{FF2B5EF4-FFF2-40B4-BE49-F238E27FC236}">
                <a16:creationId xmlns:a16="http://schemas.microsoft.com/office/drawing/2014/main" id="{D002E2A1-8D05-470D-8233-0B35A1E1AC1F}"/>
              </a:ext>
            </a:extLst>
          </p:cNvPr>
          <p:cNvSpPr/>
          <p:nvPr/>
        </p:nvSpPr>
        <p:spPr>
          <a:xfrm>
            <a:off x="3769907" y="3368212"/>
            <a:ext cx="1512962" cy="733926"/>
          </a:xfrm>
          <a:custGeom>
            <a:avLst/>
            <a:gdLst>
              <a:gd name="connsiteX0" fmla="*/ 950495 w 1512962"/>
              <a:gd name="connsiteY0" fmla="*/ 168442 h 942396"/>
              <a:gd name="connsiteX1" fmla="*/ 12032 w 1512962"/>
              <a:gd name="connsiteY1" fmla="*/ 252663 h 942396"/>
              <a:gd name="connsiteX2" fmla="*/ 757989 w 1512962"/>
              <a:gd name="connsiteY2" fmla="*/ 938463 h 942396"/>
              <a:gd name="connsiteX3" fmla="*/ 1503947 w 1512962"/>
              <a:gd name="connsiteY3" fmla="*/ 517357 h 942396"/>
              <a:gd name="connsiteX4" fmla="*/ 1094874 w 1512962"/>
              <a:gd name="connsiteY4" fmla="*/ 180473 h 942396"/>
              <a:gd name="connsiteX5" fmla="*/ 0 w 1512962"/>
              <a:gd name="connsiteY5" fmla="*/ 0 h 942396"/>
              <a:gd name="connsiteX6" fmla="*/ 0 w 1512962"/>
              <a:gd name="connsiteY6" fmla="*/ 0 h 94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962" h="942396">
                <a:moveTo>
                  <a:pt x="950495" y="168442"/>
                </a:moveTo>
                <a:cubicBezTo>
                  <a:pt x="497305" y="146384"/>
                  <a:pt x="44116" y="124326"/>
                  <a:pt x="12032" y="252663"/>
                </a:cubicBezTo>
                <a:cubicBezTo>
                  <a:pt x="-20052" y="381000"/>
                  <a:pt x="509337" y="894347"/>
                  <a:pt x="757989" y="938463"/>
                </a:cubicBezTo>
                <a:cubicBezTo>
                  <a:pt x="1006641" y="982579"/>
                  <a:pt x="1447800" y="643689"/>
                  <a:pt x="1503947" y="517357"/>
                </a:cubicBezTo>
                <a:cubicBezTo>
                  <a:pt x="1560094" y="391025"/>
                  <a:pt x="1345532" y="266699"/>
                  <a:pt x="1094874" y="180473"/>
                </a:cubicBezTo>
                <a:cubicBezTo>
                  <a:pt x="844216" y="94247"/>
                  <a:pt x="0" y="0"/>
                  <a:pt x="0" y="0"/>
                </a:cubicBezTo>
                <a:lnTo>
                  <a:pt x="0"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48F3AE-70A2-468B-B550-6F7A5EB72CF5}"/>
              </a:ext>
            </a:extLst>
          </p:cNvPr>
          <p:cNvPicPr>
            <a:picLocks noChangeAspect="1"/>
          </p:cNvPicPr>
          <p:nvPr/>
        </p:nvPicPr>
        <p:blipFill>
          <a:blip r:embed="rId2"/>
          <a:stretch>
            <a:fillRect/>
          </a:stretch>
        </p:blipFill>
        <p:spPr>
          <a:xfrm>
            <a:off x="6491249" y="2901841"/>
            <a:ext cx="1923810" cy="1666667"/>
          </a:xfrm>
          <a:prstGeom prst="rect">
            <a:avLst/>
          </a:prstGeom>
        </p:spPr>
      </p:pic>
      <p:pic>
        <p:nvPicPr>
          <p:cNvPr id="7" name="Picture 6">
            <a:extLst>
              <a:ext uri="{FF2B5EF4-FFF2-40B4-BE49-F238E27FC236}">
                <a16:creationId xmlns:a16="http://schemas.microsoft.com/office/drawing/2014/main" id="{DD44D602-766D-4F2B-9333-DDEE1418D1AF}"/>
              </a:ext>
            </a:extLst>
          </p:cNvPr>
          <p:cNvPicPr>
            <a:picLocks noChangeAspect="1"/>
          </p:cNvPicPr>
          <p:nvPr/>
        </p:nvPicPr>
        <p:blipFill>
          <a:blip r:embed="rId3"/>
          <a:stretch>
            <a:fillRect/>
          </a:stretch>
        </p:blipFill>
        <p:spPr>
          <a:xfrm>
            <a:off x="8151260" y="4243482"/>
            <a:ext cx="1857143" cy="1209524"/>
          </a:xfrm>
          <a:prstGeom prst="rect">
            <a:avLst/>
          </a:prstGeom>
        </p:spPr>
      </p:pic>
      <p:sp>
        <p:nvSpPr>
          <p:cNvPr id="8" name="Rectangle 7">
            <a:extLst>
              <a:ext uri="{FF2B5EF4-FFF2-40B4-BE49-F238E27FC236}">
                <a16:creationId xmlns:a16="http://schemas.microsoft.com/office/drawing/2014/main" id="{7829AA71-F89A-4F5E-8E38-6EB36C5B379B}"/>
              </a:ext>
            </a:extLst>
          </p:cNvPr>
          <p:cNvSpPr/>
          <p:nvPr/>
        </p:nvSpPr>
        <p:spPr>
          <a:xfrm>
            <a:off x="8415059" y="5209674"/>
            <a:ext cx="1595215" cy="2497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0330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E3FF-552C-459D-B4DB-FB87D71C7DC4}"/>
              </a:ext>
            </a:extLst>
          </p:cNvPr>
          <p:cNvSpPr>
            <a:spLocks noGrp="1"/>
          </p:cNvSpPr>
          <p:nvPr>
            <p:ph type="title"/>
          </p:nvPr>
        </p:nvSpPr>
        <p:spPr/>
        <p:txBody>
          <a:bodyPr/>
          <a:lstStyle/>
          <a:p>
            <a:r>
              <a:rPr lang="en-US" dirty="0"/>
              <a:t>Few Examples</a:t>
            </a:r>
          </a:p>
        </p:txBody>
      </p:sp>
      <p:sp>
        <p:nvSpPr>
          <p:cNvPr id="3" name="Content Placeholder 2">
            <a:extLst>
              <a:ext uri="{FF2B5EF4-FFF2-40B4-BE49-F238E27FC236}">
                <a16:creationId xmlns:a16="http://schemas.microsoft.com/office/drawing/2014/main" id="{1FA44B6D-1B4D-4F75-AE2E-937E9045AB57}"/>
              </a:ext>
            </a:extLst>
          </p:cNvPr>
          <p:cNvSpPr>
            <a:spLocks noGrp="1"/>
          </p:cNvSpPr>
          <p:nvPr>
            <p:ph idx="1"/>
          </p:nvPr>
        </p:nvSpPr>
        <p:spPr/>
        <p:txBody>
          <a:bodyPr>
            <a:normAutofit/>
          </a:bodyPr>
          <a:lstStyle/>
          <a:p>
            <a:r>
              <a:rPr lang="en-US" sz="2800" dirty="0">
                <a:solidFill>
                  <a:srgbClr val="FF0000"/>
                </a:solidFill>
              </a:rPr>
              <a:t>Example one during class </a:t>
            </a:r>
            <a:r>
              <a:rPr lang="en-US" sz="1800" dirty="0">
                <a:solidFill>
                  <a:srgbClr val="002060"/>
                </a:solidFill>
              </a:rPr>
              <a:t>(Other Examples will be provided as exercises)</a:t>
            </a:r>
            <a:endParaRPr lang="en-US" sz="2800" dirty="0">
              <a:solidFill>
                <a:srgbClr val="002060"/>
              </a:solidFill>
            </a:endParaRPr>
          </a:p>
          <a:p>
            <a:pPr lvl="1">
              <a:buFontTx/>
              <a:buChar char="-"/>
            </a:pPr>
            <a:r>
              <a:rPr lang="en-US" dirty="0"/>
              <a:t>Declare Variables ( name, salary, Tax paid)</a:t>
            </a:r>
          </a:p>
          <a:p>
            <a:pPr lvl="1">
              <a:buFontTx/>
              <a:buChar char="-"/>
            </a:pPr>
            <a:r>
              <a:rPr lang="en-US" dirty="0"/>
              <a:t>Using If/Endif and offset (If the name and salary are “”(null) then exit sub</a:t>
            </a:r>
          </a:p>
          <a:p>
            <a:pPr lvl="1">
              <a:buFontTx/>
              <a:buChar char="-"/>
            </a:pPr>
            <a:r>
              <a:rPr lang="en-US" dirty="0"/>
              <a:t>Define values for name and salary</a:t>
            </a:r>
          </a:p>
          <a:p>
            <a:pPr lvl="1">
              <a:buFontTx/>
              <a:buChar char="-"/>
            </a:pPr>
            <a:r>
              <a:rPr lang="en-US" dirty="0"/>
              <a:t>Use constant to define tax rates</a:t>
            </a:r>
          </a:p>
          <a:p>
            <a:pPr lvl="1">
              <a:buFontTx/>
              <a:buChar char="-"/>
            </a:pPr>
            <a:r>
              <a:rPr lang="en-US" dirty="0"/>
              <a:t>Use select case statement to decide tax payment</a:t>
            </a:r>
          </a:p>
          <a:p>
            <a:pPr lvl="1">
              <a:buFontTx/>
              <a:buChar char="-"/>
            </a:pPr>
            <a:r>
              <a:rPr lang="en-US" dirty="0"/>
              <a:t>Use message box to announce the tax amount</a:t>
            </a:r>
          </a:p>
        </p:txBody>
      </p:sp>
    </p:spTree>
    <p:extLst>
      <p:ext uri="{BB962C8B-B14F-4D97-AF65-F5344CB8AC3E}">
        <p14:creationId xmlns:p14="http://schemas.microsoft.com/office/powerpoint/2010/main" val="11763137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6DE4-0C42-49BF-965F-67A7080EDDC1}"/>
              </a:ext>
            </a:extLst>
          </p:cNvPr>
          <p:cNvSpPr>
            <a:spLocks noGrp="1"/>
          </p:cNvSpPr>
          <p:nvPr>
            <p:ph type="title"/>
          </p:nvPr>
        </p:nvSpPr>
        <p:spPr/>
        <p:txBody>
          <a:bodyPr/>
          <a:lstStyle/>
          <a:p>
            <a:r>
              <a:rPr lang="en-US" dirty="0"/>
              <a:t>Macro Code</a:t>
            </a:r>
          </a:p>
        </p:txBody>
      </p:sp>
      <p:sp>
        <p:nvSpPr>
          <p:cNvPr id="3" name="Content Placeholder 2">
            <a:extLst>
              <a:ext uri="{FF2B5EF4-FFF2-40B4-BE49-F238E27FC236}">
                <a16:creationId xmlns:a16="http://schemas.microsoft.com/office/drawing/2014/main" id="{3C00987B-E654-462D-A38F-67F96CBCE2E9}"/>
              </a:ext>
            </a:extLst>
          </p:cNvPr>
          <p:cNvSpPr>
            <a:spLocks noGrp="1"/>
          </p:cNvSpPr>
          <p:nvPr>
            <p:ph idx="1"/>
          </p:nvPr>
        </p:nvSpPr>
        <p:spPr>
          <a:xfrm>
            <a:off x="1451579" y="1815905"/>
            <a:ext cx="4352873" cy="4874155"/>
          </a:xfrm>
          <a:solidFill>
            <a:schemeClr val="accent2">
              <a:lumMod val="40000"/>
              <a:lumOff val="60000"/>
            </a:schemeClr>
          </a:solidFill>
        </p:spPr>
        <p:txBody>
          <a:bodyPr wrap="square">
            <a:spAutoFit/>
          </a:bodyPr>
          <a:lstStyle/>
          <a:p>
            <a:pPr marL="0" indent="0" defTabSz="457200">
              <a:spcBef>
                <a:spcPts val="0"/>
              </a:spcBef>
              <a:buNone/>
            </a:pPr>
            <a:r>
              <a:rPr lang="en-US" sz="1400" b="1" dirty="0"/>
              <a:t>Sub test()</a:t>
            </a:r>
          </a:p>
          <a:p>
            <a:pPr marL="0" indent="0" defTabSz="457200">
              <a:spcBef>
                <a:spcPts val="0"/>
              </a:spcBef>
              <a:buNone/>
            </a:pPr>
            <a:r>
              <a:rPr lang="en-US" sz="1400" b="1" dirty="0"/>
              <a:t>' Declare </a:t>
            </a:r>
            <a:r>
              <a:rPr lang="en-US" sz="1400" b="1" dirty="0" err="1"/>
              <a:t>varaibles</a:t>
            </a:r>
            <a:endParaRPr lang="en-US" sz="1400" b="1" dirty="0"/>
          </a:p>
          <a:p>
            <a:pPr marL="0" indent="0" defTabSz="457200">
              <a:spcBef>
                <a:spcPts val="0"/>
              </a:spcBef>
              <a:buNone/>
            </a:pPr>
            <a:r>
              <a:rPr lang="en-US" sz="1400" b="1" dirty="0"/>
              <a:t>Dim </a:t>
            </a:r>
            <a:r>
              <a:rPr lang="en-US" sz="1400" b="1" dirty="0" err="1"/>
              <a:t>sal</a:t>
            </a:r>
            <a:r>
              <a:rPr lang="en-US" sz="1400" b="1" dirty="0"/>
              <a:t> As Double</a:t>
            </a:r>
          </a:p>
          <a:p>
            <a:pPr marL="0" indent="0" defTabSz="457200">
              <a:spcBef>
                <a:spcPts val="0"/>
              </a:spcBef>
              <a:buNone/>
            </a:pPr>
            <a:r>
              <a:rPr lang="en-US" sz="1400" b="1" dirty="0"/>
              <a:t>Dim name As String</a:t>
            </a:r>
          </a:p>
          <a:p>
            <a:pPr marL="0" indent="0" defTabSz="457200">
              <a:spcBef>
                <a:spcPts val="0"/>
              </a:spcBef>
              <a:buNone/>
            </a:pPr>
            <a:r>
              <a:rPr lang="en-US" sz="1400" b="1" dirty="0"/>
              <a:t>Dim </a:t>
            </a:r>
            <a:r>
              <a:rPr lang="en-US" sz="1400" b="1" dirty="0" err="1"/>
              <a:t>tax_paid</a:t>
            </a:r>
            <a:r>
              <a:rPr lang="en-US" sz="1400" b="1" dirty="0"/>
              <a:t> As Double</a:t>
            </a:r>
          </a:p>
          <a:p>
            <a:pPr marL="0" indent="0" defTabSz="457200">
              <a:spcBef>
                <a:spcPts val="0"/>
              </a:spcBef>
              <a:buNone/>
            </a:pPr>
            <a:r>
              <a:rPr lang="en-US" sz="1400" b="1" dirty="0"/>
              <a:t>' if the selected cell is ""</a:t>
            </a:r>
          </a:p>
          <a:p>
            <a:pPr marL="0" indent="0" defTabSz="457200">
              <a:spcBef>
                <a:spcPts val="0"/>
              </a:spcBef>
              <a:buNone/>
            </a:pPr>
            <a:endParaRPr lang="en-US" sz="1400" b="1" dirty="0"/>
          </a:p>
          <a:p>
            <a:pPr marL="0" indent="0" defTabSz="457200">
              <a:spcBef>
                <a:spcPts val="0"/>
              </a:spcBef>
              <a:buNone/>
            </a:pPr>
            <a:r>
              <a:rPr lang="en-US" sz="1400" b="1" dirty="0"/>
              <a:t>     If </a:t>
            </a:r>
            <a:r>
              <a:rPr lang="en-US" sz="1400" b="1" dirty="0" err="1"/>
              <a:t>ActiveCell.value</a:t>
            </a:r>
            <a:r>
              <a:rPr lang="en-US" sz="1400" b="1" dirty="0"/>
              <a:t> = "" Then</a:t>
            </a:r>
          </a:p>
          <a:p>
            <a:pPr marL="0" indent="0" defTabSz="457200">
              <a:spcBef>
                <a:spcPts val="0"/>
              </a:spcBef>
              <a:buNone/>
            </a:pPr>
            <a:r>
              <a:rPr lang="en-US" sz="1400" b="1" dirty="0"/>
              <a:t>        </a:t>
            </a:r>
            <a:r>
              <a:rPr lang="en-US" sz="1400" b="1" dirty="0" err="1"/>
              <a:t>MsgBox</a:t>
            </a:r>
            <a:r>
              <a:rPr lang="en-US" sz="1400" b="1" dirty="0"/>
              <a:t> "no name selected"</a:t>
            </a:r>
          </a:p>
          <a:p>
            <a:pPr marL="0" indent="0" defTabSz="457200">
              <a:spcBef>
                <a:spcPts val="0"/>
              </a:spcBef>
              <a:buNone/>
            </a:pPr>
            <a:r>
              <a:rPr lang="en-US" sz="1400" b="1" dirty="0"/>
              <a:t>        Exit Sub</a:t>
            </a:r>
          </a:p>
          <a:p>
            <a:pPr marL="0" indent="0" defTabSz="457200">
              <a:spcBef>
                <a:spcPts val="0"/>
              </a:spcBef>
              <a:buNone/>
            </a:pPr>
            <a:r>
              <a:rPr lang="en-US" sz="1400" b="1" dirty="0"/>
              <a:t>     End If</a:t>
            </a:r>
          </a:p>
          <a:p>
            <a:pPr marL="0" indent="0" defTabSz="457200">
              <a:spcBef>
                <a:spcPts val="0"/>
              </a:spcBef>
              <a:buNone/>
            </a:pPr>
            <a:endParaRPr lang="en-US" sz="1400" b="1" dirty="0"/>
          </a:p>
          <a:p>
            <a:pPr marL="0" indent="0" defTabSz="457200">
              <a:spcBef>
                <a:spcPts val="0"/>
              </a:spcBef>
              <a:buNone/>
            </a:pPr>
            <a:r>
              <a:rPr lang="en-US" sz="1400" b="1" dirty="0"/>
              <a:t>     If </a:t>
            </a:r>
            <a:r>
              <a:rPr lang="en-US" sz="1400" b="1" dirty="0" err="1"/>
              <a:t>ActiveCell.Offset</a:t>
            </a:r>
            <a:r>
              <a:rPr lang="en-US" sz="1400" b="1" dirty="0"/>
              <a:t>(0, 1).value = "" Then</a:t>
            </a:r>
          </a:p>
          <a:p>
            <a:pPr marL="0" indent="0" defTabSz="457200">
              <a:spcBef>
                <a:spcPts val="0"/>
              </a:spcBef>
              <a:buNone/>
            </a:pPr>
            <a:r>
              <a:rPr lang="en-US" sz="1400" b="1" dirty="0"/>
              <a:t>        </a:t>
            </a:r>
            <a:r>
              <a:rPr lang="en-US" sz="1400" b="1" dirty="0" err="1"/>
              <a:t>MsgBox</a:t>
            </a:r>
            <a:r>
              <a:rPr lang="en-US" sz="1400" b="1" dirty="0"/>
              <a:t> "No Salary selected"</a:t>
            </a:r>
          </a:p>
          <a:p>
            <a:pPr marL="0" indent="0" defTabSz="457200">
              <a:spcBef>
                <a:spcPts val="0"/>
              </a:spcBef>
              <a:buNone/>
            </a:pPr>
            <a:r>
              <a:rPr lang="en-US" sz="1400" b="1" dirty="0"/>
              <a:t>        Exit Sub</a:t>
            </a:r>
          </a:p>
          <a:p>
            <a:pPr marL="0" indent="0" defTabSz="457200">
              <a:spcBef>
                <a:spcPts val="0"/>
              </a:spcBef>
              <a:buNone/>
            </a:pPr>
            <a:r>
              <a:rPr lang="en-US" sz="1400" b="1" dirty="0"/>
              <a:t>     End If</a:t>
            </a:r>
          </a:p>
          <a:p>
            <a:pPr marL="0" indent="0" defTabSz="457200">
              <a:spcBef>
                <a:spcPts val="0"/>
              </a:spcBef>
              <a:buNone/>
            </a:pPr>
            <a:endParaRPr lang="en-US" sz="1400" b="1" dirty="0"/>
          </a:p>
          <a:p>
            <a:pPr marL="0" defTabSz="457200"/>
            <a:endParaRPr lang="en-US" sz="1400" b="1" dirty="0"/>
          </a:p>
        </p:txBody>
      </p:sp>
      <p:sp>
        <p:nvSpPr>
          <p:cNvPr id="4" name="Rectangle 3">
            <a:extLst>
              <a:ext uri="{FF2B5EF4-FFF2-40B4-BE49-F238E27FC236}">
                <a16:creationId xmlns:a16="http://schemas.microsoft.com/office/drawing/2014/main" id="{0746524A-6274-4722-A7C9-40A81494087B}"/>
              </a:ext>
            </a:extLst>
          </p:cNvPr>
          <p:cNvSpPr/>
          <p:nvPr/>
        </p:nvSpPr>
        <p:spPr>
          <a:xfrm>
            <a:off x="6427304" y="1815905"/>
            <a:ext cx="4916558" cy="4185761"/>
          </a:xfrm>
          <a:prstGeom prst="rect">
            <a:avLst/>
          </a:prstGeom>
          <a:solidFill>
            <a:schemeClr val="accent2">
              <a:lumMod val="40000"/>
              <a:lumOff val="60000"/>
            </a:schemeClr>
          </a:solidFill>
        </p:spPr>
        <p:txBody>
          <a:bodyPr wrap="square">
            <a:spAutoFit/>
          </a:bodyPr>
          <a:lstStyle/>
          <a:p>
            <a:r>
              <a:rPr lang="en-US" sz="1400" b="1" dirty="0"/>
              <a:t>'define the values for declared variables</a:t>
            </a:r>
          </a:p>
          <a:p>
            <a:endParaRPr lang="en-US" sz="1400" b="1" dirty="0"/>
          </a:p>
          <a:p>
            <a:r>
              <a:rPr lang="en-US" sz="1400" b="1" dirty="0"/>
              <a:t>name = </a:t>
            </a:r>
            <a:r>
              <a:rPr lang="en-US" sz="1400" b="1" dirty="0" err="1"/>
              <a:t>ActiveCell</a:t>
            </a:r>
            <a:endParaRPr lang="en-US" sz="1400" b="1" dirty="0"/>
          </a:p>
          <a:p>
            <a:r>
              <a:rPr lang="en-US" sz="1400" b="1" dirty="0" err="1"/>
              <a:t>sal</a:t>
            </a:r>
            <a:r>
              <a:rPr lang="en-US" sz="1400" b="1" dirty="0"/>
              <a:t> = </a:t>
            </a:r>
            <a:r>
              <a:rPr lang="en-US" sz="1400" b="1" dirty="0" err="1"/>
              <a:t>ActiveCell.Offset</a:t>
            </a:r>
            <a:r>
              <a:rPr lang="en-US" sz="1400" b="1" dirty="0"/>
              <a:t>(0, 1).value</a:t>
            </a:r>
          </a:p>
          <a:p>
            <a:endParaRPr lang="en-US" sz="1400" b="1" dirty="0"/>
          </a:p>
          <a:p>
            <a:r>
              <a:rPr lang="en-US" sz="1400" b="1" dirty="0"/>
              <a:t>'declare </a:t>
            </a:r>
            <a:r>
              <a:rPr lang="en-US" sz="1400" b="1" dirty="0" err="1"/>
              <a:t>constatns</a:t>
            </a:r>
            <a:r>
              <a:rPr lang="en-US" sz="1400" b="1" dirty="0"/>
              <a:t> for tax rates</a:t>
            </a:r>
          </a:p>
          <a:p>
            <a:endParaRPr lang="en-US" sz="1400" b="1" dirty="0"/>
          </a:p>
          <a:p>
            <a:r>
              <a:rPr lang="en-US" sz="1400" b="1" dirty="0" err="1"/>
              <a:t>Const</a:t>
            </a:r>
            <a:r>
              <a:rPr lang="en-US" sz="1400" b="1" dirty="0"/>
              <a:t> rate1 As Double = 0.15</a:t>
            </a:r>
          </a:p>
          <a:p>
            <a:r>
              <a:rPr lang="en-US" sz="1400" b="1" dirty="0" err="1"/>
              <a:t>Const</a:t>
            </a:r>
            <a:r>
              <a:rPr lang="en-US" sz="1400" b="1" dirty="0"/>
              <a:t> rate2 As Double = 0.2</a:t>
            </a:r>
          </a:p>
          <a:p>
            <a:r>
              <a:rPr lang="en-US" sz="1400" b="1" dirty="0" err="1"/>
              <a:t>Const</a:t>
            </a:r>
            <a:r>
              <a:rPr lang="en-US" sz="1400" b="1" dirty="0"/>
              <a:t> rate3 As Double = 0.25</a:t>
            </a:r>
          </a:p>
          <a:p>
            <a:endParaRPr lang="en-US" sz="1400" b="1" dirty="0"/>
          </a:p>
          <a:p>
            <a:r>
              <a:rPr lang="en-US" sz="1400" b="1" dirty="0"/>
              <a:t>' use Case statement</a:t>
            </a:r>
          </a:p>
          <a:p>
            <a:r>
              <a:rPr lang="en-US" sz="1400" b="1" dirty="0"/>
              <a:t>     Select Case </a:t>
            </a:r>
            <a:r>
              <a:rPr lang="en-US" sz="1400" b="1" dirty="0" err="1"/>
              <a:t>sal</a:t>
            </a:r>
            <a:endParaRPr lang="en-US" sz="1400" b="1" dirty="0"/>
          </a:p>
          <a:p>
            <a:r>
              <a:rPr lang="en-US" sz="1400" b="1" dirty="0"/>
              <a:t>     Case Is &lt; 14000</a:t>
            </a:r>
          </a:p>
          <a:p>
            <a:r>
              <a:rPr lang="en-US" sz="1400" b="1" dirty="0"/>
              <a:t>     </a:t>
            </a:r>
            <a:r>
              <a:rPr lang="en-US" sz="1400" b="1" dirty="0" err="1"/>
              <a:t>tax_paid</a:t>
            </a:r>
            <a:r>
              <a:rPr lang="en-US" sz="1400" b="1" dirty="0"/>
              <a:t> = rate1 * </a:t>
            </a:r>
            <a:r>
              <a:rPr lang="en-US" sz="1400" b="1" dirty="0" err="1"/>
              <a:t>sal</a:t>
            </a:r>
            <a:endParaRPr lang="en-US" sz="1400" b="1" dirty="0"/>
          </a:p>
          <a:p>
            <a:r>
              <a:rPr lang="en-US" sz="1400" b="1" dirty="0"/>
              <a:t>     End Select</a:t>
            </a:r>
          </a:p>
          <a:p>
            <a:r>
              <a:rPr lang="en-US" sz="1400" b="1" dirty="0"/>
              <a:t>     </a:t>
            </a:r>
            <a:r>
              <a:rPr lang="en-US" sz="1400" b="1" dirty="0" err="1"/>
              <a:t>MsgBox</a:t>
            </a:r>
            <a:r>
              <a:rPr lang="en-US" sz="1400" b="1" dirty="0"/>
              <a:t> name &amp; " has to pay" &amp; </a:t>
            </a:r>
            <a:r>
              <a:rPr lang="en-US" sz="1400" b="1" dirty="0" err="1"/>
              <a:t>tax_paid</a:t>
            </a:r>
            <a:r>
              <a:rPr lang="en-US" sz="1400" b="1" dirty="0"/>
              <a:t> &amp; " as Tax"</a:t>
            </a:r>
          </a:p>
          <a:p>
            <a:r>
              <a:rPr lang="en-US" sz="1400" b="1" dirty="0"/>
              <a:t>     </a:t>
            </a:r>
          </a:p>
          <a:p>
            <a:r>
              <a:rPr lang="en-US" sz="1400" b="1" dirty="0"/>
              <a:t>End Sub</a:t>
            </a:r>
          </a:p>
        </p:txBody>
      </p:sp>
    </p:spTree>
    <p:extLst>
      <p:ext uri="{BB962C8B-B14F-4D97-AF65-F5344CB8AC3E}">
        <p14:creationId xmlns:p14="http://schemas.microsoft.com/office/powerpoint/2010/main" val="18156086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8447-94EA-4A72-ADCF-8B28C989E6B9}"/>
              </a:ext>
            </a:extLst>
          </p:cNvPr>
          <p:cNvSpPr>
            <a:spLocks noGrp="1"/>
          </p:cNvSpPr>
          <p:nvPr>
            <p:ph type="title"/>
          </p:nvPr>
        </p:nvSpPr>
        <p:spPr/>
        <p:txBody>
          <a:bodyPr/>
          <a:lstStyle/>
          <a:p>
            <a:r>
              <a:rPr lang="en-US" dirty="0"/>
              <a:t>ERROR and debugging</a:t>
            </a:r>
          </a:p>
        </p:txBody>
      </p:sp>
      <p:sp>
        <p:nvSpPr>
          <p:cNvPr id="3" name="Content Placeholder 2">
            <a:extLst>
              <a:ext uri="{FF2B5EF4-FFF2-40B4-BE49-F238E27FC236}">
                <a16:creationId xmlns:a16="http://schemas.microsoft.com/office/drawing/2014/main" id="{B87C54C2-BE1A-4CE2-A3CC-4F9A646363C9}"/>
              </a:ext>
            </a:extLst>
          </p:cNvPr>
          <p:cNvSpPr>
            <a:spLocks noGrp="1"/>
          </p:cNvSpPr>
          <p:nvPr>
            <p:ph sz="half" idx="1"/>
          </p:nvPr>
        </p:nvSpPr>
        <p:spPr/>
        <p:txBody>
          <a:bodyPr/>
          <a:lstStyle/>
          <a:p>
            <a:pPr marL="0" indent="0">
              <a:buNone/>
            </a:pPr>
            <a:r>
              <a:rPr lang="en-US" dirty="0"/>
              <a:t>To select a Cell we Write - </a:t>
            </a:r>
            <a:r>
              <a:rPr lang="en-US" dirty="0">
                <a:latin typeface="Courier New" panose="02070309020205020404" pitchFamily="49" charset="0"/>
                <a:cs typeface="Courier New" panose="02070309020205020404" pitchFamily="49" charset="0"/>
              </a:rPr>
              <a:t>Range(“a1”).select </a:t>
            </a:r>
          </a:p>
          <a:p>
            <a:pPr marL="0" indent="0">
              <a:buNone/>
            </a:pPr>
            <a:r>
              <a:rPr lang="en-US" dirty="0">
                <a:latin typeface="Courier New" panose="02070309020205020404" pitchFamily="49" charset="0"/>
                <a:cs typeface="Courier New" panose="02070309020205020404" pitchFamily="49" charset="0"/>
              </a:rPr>
              <a:t>IF we write Range</a:t>
            </a:r>
            <a:r>
              <a:rPr lang="en-US" dirty="0">
                <a:highlight>
                  <a:srgbClr val="FFFF00"/>
                </a:highlight>
                <a:latin typeface="Courier New" panose="02070309020205020404" pitchFamily="49" charset="0"/>
                <a:cs typeface="Courier New" panose="02070309020205020404" pitchFamily="49" charset="0"/>
              </a:rPr>
              <a:t>(“a1).</a:t>
            </a:r>
            <a:r>
              <a:rPr lang="en-US" dirty="0">
                <a:latin typeface="Courier New" panose="02070309020205020404" pitchFamily="49" charset="0"/>
                <a:cs typeface="Courier New" panose="02070309020205020404" pitchFamily="49" charset="0"/>
              </a:rPr>
              <a:t>select</a:t>
            </a:r>
          </a:p>
        </p:txBody>
      </p:sp>
      <p:sp>
        <p:nvSpPr>
          <p:cNvPr id="5" name="Content Placeholder 4">
            <a:extLst>
              <a:ext uri="{FF2B5EF4-FFF2-40B4-BE49-F238E27FC236}">
                <a16:creationId xmlns:a16="http://schemas.microsoft.com/office/drawing/2014/main" id="{C54DBAB6-17B9-4F7D-A256-0DA3B88F6ED9}"/>
              </a:ext>
            </a:extLst>
          </p:cNvPr>
          <p:cNvSpPr>
            <a:spLocks noGrp="1"/>
          </p:cNvSpPr>
          <p:nvPr>
            <p:ph sz="half" idx="2"/>
          </p:nvPr>
        </p:nvSpPr>
        <p:spPr/>
        <p:txBody>
          <a:bodyPr/>
          <a:lstStyle/>
          <a:p>
            <a:pPr marL="0" indent="0">
              <a:buNone/>
            </a:pPr>
            <a:r>
              <a:rPr lang="en-US" dirty="0"/>
              <a:t>When we write</a:t>
            </a:r>
          </a:p>
          <a:p>
            <a:pPr marL="0" indent="0">
              <a:buNone/>
            </a:pPr>
            <a:r>
              <a:rPr lang="en-US" dirty="0">
                <a:latin typeface="Courier New" panose="02070309020205020404" pitchFamily="49" charset="0"/>
                <a:cs typeface="Courier New" panose="02070309020205020404" pitchFamily="49" charset="0"/>
              </a:rPr>
              <a:t>IF we write Range(“a1”.select</a:t>
            </a:r>
          </a:p>
          <a:p>
            <a:pPr marL="0" indent="0">
              <a:buNone/>
            </a:pPr>
            <a:endParaRPr lang="en-US" dirty="0"/>
          </a:p>
        </p:txBody>
      </p:sp>
      <p:pic>
        <p:nvPicPr>
          <p:cNvPr id="4" name="Picture 3">
            <a:extLst>
              <a:ext uri="{FF2B5EF4-FFF2-40B4-BE49-F238E27FC236}">
                <a16:creationId xmlns:a16="http://schemas.microsoft.com/office/drawing/2014/main" id="{A0F24D02-F3AE-49AE-81B6-3F0888FA267E}"/>
              </a:ext>
            </a:extLst>
          </p:cNvPr>
          <p:cNvPicPr>
            <a:picLocks noChangeAspect="1"/>
          </p:cNvPicPr>
          <p:nvPr/>
        </p:nvPicPr>
        <p:blipFill>
          <a:blip r:embed="rId2"/>
          <a:stretch>
            <a:fillRect/>
          </a:stretch>
        </p:blipFill>
        <p:spPr>
          <a:xfrm>
            <a:off x="1565507" y="3411560"/>
            <a:ext cx="2371429" cy="1695238"/>
          </a:xfrm>
          <a:prstGeom prst="rect">
            <a:avLst/>
          </a:prstGeom>
        </p:spPr>
      </p:pic>
      <p:pic>
        <p:nvPicPr>
          <p:cNvPr id="6" name="Picture 5">
            <a:extLst>
              <a:ext uri="{FF2B5EF4-FFF2-40B4-BE49-F238E27FC236}">
                <a16:creationId xmlns:a16="http://schemas.microsoft.com/office/drawing/2014/main" id="{914C1BB0-C403-43C7-BA79-4B5DC2C08D64}"/>
              </a:ext>
            </a:extLst>
          </p:cNvPr>
          <p:cNvPicPr>
            <a:picLocks noChangeAspect="1"/>
          </p:cNvPicPr>
          <p:nvPr/>
        </p:nvPicPr>
        <p:blipFill>
          <a:blip r:embed="rId3"/>
          <a:stretch>
            <a:fillRect/>
          </a:stretch>
        </p:blipFill>
        <p:spPr>
          <a:xfrm>
            <a:off x="7412854" y="3411560"/>
            <a:ext cx="2371429" cy="1695238"/>
          </a:xfrm>
          <a:prstGeom prst="rect">
            <a:avLst/>
          </a:prstGeom>
        </p:spPr>
      </p:pic>
      <p:pic>
        <p:nvPicPr>
          <p:cNvPr id="8" name="Picture 7">
            <a:extLst>
              <a:ext uri="{FF2B5EF4-FFF2-40B4-BE49-F238E27FC236}">
                <a16:creationId xmlns:a16="http://schemas.microsoft.com/office/drawing/2014/main" id="{07E7A0C9-A2D2-440B-9ADA-72F41C61C7BB}"/>
              </a:ext>
            </a:extLst>
          </p:cNvPr>
          <p:cNvPicPr>
            <a:picLocks noChangeAspect="1"/>
          </p:cNvPicPr>
          <p:nvPr/>
        </p:nvPicPr>
        <p:blipFill>
          <a:blip r:embed="rId4"/>
          <a:stretch>
            <a:fillRect/>
          </a:stretch>
        </p:blipFill>
        <p:spPr>
          <a:xfrm>
            <a:off x="7508093" y="5350915"/>
            <a:ext cx="2276190" cy="1095238"/>
          </a:xfrm>
          <a:prstGeom prst="rect">
            <a:avLst/>
          </a:prstGeom>
        </p:spPr>
      </p:pic>
      <p:sp>
        <p:nvSpPr>
          <p:cNvPr id="9" name="TextBox 8">
            <a:extLst>
              <a:ext uri="{FF2B5EF4-FFF2-40B4-BE49-F238E27FC236}">
                <a16:creationId xmlns:a16="http://schemas.microsoft.com/office/drawing/2014/main" id="{36D0FB85-60B9-44AF-AE56-41F364048F88}"/>
              </a:ext>
            </a:extLst>
          </p:cNvPr>
          <p:cNvSpPr txBox="1"/>
          <p:nvPr/>
        </p:nvSpPr>
        <p:spPr>
          <a:xfrm>
            <a:off x="1864894" y="5612622"/>
            <a:ext cx="5735737" cy="369332"/>
          </a:xfrm>
          <a:prstGeom prst="rect">
            <a:avLst/>
          </a:prstGeom>
          <a:noFill/>
        </p:spPr>
        <p:txBody>
          <a:bodyPr wrap="none" rtlCol="0">
            <a:spAutoFit/>
          </a:bodyPr>
          <a:lstStyle/>
          <a:p>
            <a:r>
              <a:rPr lang="en-US" dirty="0"/>
              <a:t>To Avoid These irritating box </a:t>
            </a:r>
            <a:r>
              <a:rPr lang="en-US" dirty="0" err="1"/>
              <a:t>msgbox</a:t>
            </a:r>
            <a:r>
              <a:rPr lang="en-US" dirty="0"/>
              <a:t> we can </a:t>
            </a:r>
            <a:r>
              <a:rPr lang="en-US" dirty="0" err="1"/>
              <a:t>goto</a:t>
            </a:r>
            <a:r>
              <a:rPr lang="en-US" dirty="0"/>
              <a:t> Tools - &gt;</a:t>
            </a:r>
          </a:p>
        </p:txBody>
      </p:sp>
      <p:sp>
        <p:nvSpPr>
          <p:cNvPr id="11" name="Rectangle: Rounded Corners 10">
            <a:extLst>
              <a:ext uri="{FF2B5EF4-FFF2-40B4-BE49-F238E27FC236}">
                <a16:creationId xmlns:a16="http://schemas.microsoft.com/office/drawing/2014/main" id="{546A694C-F42C-4FF8-A861-862DD9C540F6}"/>
              </a:ext>
            </a:extLst>
          </p:cNvPr>
          <p:cNvSpPr/>
          <p:nvPr/>
        </p:nvSpPr>
        <p:spPr>
          <a:xfrm>
            <a:off x="7808495" y="6232358"/>
            <a:ext cx="1287379" cy="2137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94D3AF-C061-40EB-B22D-46245538789D}"/>
              </a:ext>
            </a:extLst>
          </p:cNvPr>
          <p:cNvSpPr/>
          <p:nvPr/>
        </p:nvSpPr>
        <p:spPr>
          <a:xfrm>
            <a:off x="9148667" y="6076161"/>
            <a:ext cx="1729938" cy="26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UNCHECK the option</a:t>
            </a:r>
          </a:p>
        </p:txBody>
      </p:sp>
    </p:spTree>
    <p:extLst>
      <p:ext uri="{BB962C8B-B14F-4D97-AF65-F5344CB8AC3E}">
        <p14:creationId xmlns:p14="http://schemas.microsoft.com/office/powerpoint/2010/main" val="21964458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69F7-6E4F-402F-8175-E924DC0A55F6}"/>
              </a:ext>
            </a:extLst>
          </p:cNvPr>
          <p:cNvSpPr>
            <a:spLocks noGrp="1"/>
          </p:cNvSpPr>
          <p:nvPr>
            <p:ph type="title"/>
          </p:nvPr>
        </p:nvSpPr>
        <p:spPr/>
        <p:txBody>
          <a:bodyPr/>
          <a:lstStyle/>
          <a:p>
            <a:r>
              <a:rPr lang="en-US" dirty="0" err="1"/>
              <a:t>aDD-In</a:t>
            </a:r>
            <a:endParaRPr lang="en-US" dirty="0"/>
          </a:p>
        </p:txBody>
      </p:sp>
      <p:sp>
        <p:nvSpPr>
          <p:cNvPr id="3" name="Content Placeholder 2">
            <a:extLst>
              <a:ext uri="{FF2B5EF4-FFF2-40B4-BE49-F238E27FC236}">
                <a16:creationId xmlns:a16="http://schemas.microsoft.com/office/drawing/2014/main" id="{B303205F-6994-4A94-A0EC-E76324223B67}"/>
              </a:ext>
            </a:extLst>
          </p:cNvPr>
          <p:cNvSpPr>
            <a:spLocks noGrp="1"/>
          </p:cNvSpPr>
          <p:nvPr>
            <p:ph idx="1"/>
          </p:nvPr>
        </p:nvSpPr>
        <p:spPr/>
        <p:txBody>
          <a:bodyPr/>
          <a:lstStyle/>
          <a:p>
            <a:r>
              <a:rPr lang="en-US" dirty="0"/>
              <a:t>How to make our code as a Add-in</a:t>
            </a:r>
          </a:p>
          <a:p>
            <a:r>
              <a:rPr lang="en-US" dirty="0"/>
              <a:t>How to access the Add-in from any excel spreadsheet</a:t>
            </a:r>
          </a:p>
        </p:txBody>
      </p:sp>
    </p:spTree>
    <p:extLst>
      <p:ext uri="{BB962C8B-B14F-4D97-AF65-F5344CB8AC3E}">
        <p14:creationId xmlns:p14="http://schemas.microsoft.com/office/powerpoint/2010/main" val="8191361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202589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6C417-81C0-4505-964D-3323E92D0A57}"/>
              </a:ext>
            </a:extLst>
          </p:cNvPr>
          <p:cNvSpPr>
            <a:spLocks noGrp="1"/>
          </p:cNvSpPr>
          <p:nvPr>
            <p:ph type="title"/>
          </p:nvPr>
        </p:nvSpPr>
        <p:spPr>
          <a:xfrm>
            <a:off x="8232981" y="1134720"/>
            <a:ext cx="3855910" cy="4584527"/>
          </a:xfrm>
        </p:spPr>
        <p:txBody>
          <a:bodyPr>
            <a:normAutofit/>
          </a:bodyPr>
          <a:lstStyle/>
          <a:p>
            <a:pPr algn="r"/>
            <a:r>
              <a:rPr lang="en-US" dirty="0">
                <a:solidFill>
                  <a:srgbClr val="FFFFFF"/>
                </a:solidFill>
              </a:rPr>
              <a:t>Few things to remember</a:t>
            </a:r>
          </a:p>
        </p:txBody>
      </p:sp>
      <p:sp>
        <p:nvSpPr>
          <p:cNvPr id="3" name="Content Placeholder 2">
            <a:extLst>
              <a:ext uri="{FF2B5EF4-FFF2-40B4-BE49-F238E27FC236}">
                <a16:creationId xmlns:a16="http://schemas.microsoft.com/office/drawing/2014/main" id="{7426594F-9AEF-49DB-8C10-5DF2F63549A0}"/>
              </a:ext>
            </a:extLst>
          </p:cNvPr>
          <p:cNvSpPr>
            <a:spLocks noGrp="1"/>
          </p:cNvSpPr>
          <p:nvPr>
            <p:ph idx="1"/>
          </p:nvPr>
        </p:nvSpPr>
        <p:spPr>
          <a:xfrm>
            <a:off x="588937" y="697425"/>
            <a:ext cx="6897470" cy="5459118"/>
          </a:xfrm>
        </p:spPr>
        <p:txBody>
          <a:bodyPr anchor="t">
            <a:normAutofit fontScale="92500"/>
          </a:bodyPr>
          <a:lstStyle/>
          <a:p>
            <a:pPr>
              <a:buFont typeface="Wingdings" panose="05000000000000000000" pitchFamily="2" charset="2"/>
              <a:buChar char="§"/>
            </a:pPr>
            <a:r>
              <a:rPr lang="en-US" b="1" dirty="0"/>
              <a:t>Sub Test() </a:t>
            </a:r>
            <a:r>
              <a:rPr lang="en-US" dirty="0"/>
              <a:t>– instead of calling them as brackets, let us call them as parenthesis</a:t>
            </a:r>
          </a:p>
          <a:p>
            <a:pPr>
              <a:buFont typeface="Wingdings" panose="05000000000000000000" pitchFamily="2" charset="2"/>
              <a:buChar char="§"/>
            </a:pPr>
            <a:endParaRPr lang="en-US" dirty="0"/>
          </a:p>
          <a:p>
            <a:r>
              <a:rPr lang="en-US" b="1" dirty="0"/>
              <a:t>Code</a:t>
            </a:r>
            <a:r>
              <a:rPr lang="en-US" dirty="0"/>
              <a:t> - You perform actions in VBA by executing VBA code. You write (or record) VBA code, which is stored in a VBA module.</a:t>
            </a:r>
          </a:p>
          <a:p>
            <a:endParaRPr lang="en-US" dirty="0"/>
          </a:p>
          <a:p>
            <a:r>
              <a:rPr lang="en-US" b="1" dirty="0"/>
              <a:t>Module </a:t>
            </a:r>
            <a:r>
              <a:rPr lang="en-US" dirty="0"/>
              <a:t>- VBA modules are stored in an Excel workbook file, but you view or edit a module by using Visual Basic Editor (VBE). A VBA module consists of procedures</a:t>
            </a:r>
          </a:p>
          <a:p>
            <a:endParaRPr lang="en-US" dirty="0"/>
          </a:p>
          <a:p>
            <a:r>
              <a:rPr lang="en-US" b="1" dirty="0"/>
              <a:t>Procedures: </a:t>
            </a:r>
            <a:r>
              <a:rPr lang="en-US" dirty="0"/>
              <a:t>A procedure is basically a unit of computer code that performs some action. VBA supports two types of procedures: Sub procedures and Function procedures.</a:t>
            </a:r>
            <a:endParaRPr lang="en-US" b="1" dirty="0"/>
          </a:p>
        </p:txBody>
      </p:sp>
      <p:pic>
        <p:nvPicPr>
          <p:cNvPr id="9" name="Picture 8">
            <a:extLst>
              <a:ext uri="{FF2B5EF4-FFF2-40B4-BE49-F238E27FC236}">
                <a16:creationId xmlns:a16="http://schemas.microsoft.com/office/drawing/2014/main" id="{FC55E709-1D57-44BC-A6AF-5A0AB1CBE24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flipH="1">
            <a:off x="8839746" y="2476395"/>
            <a:ext cx="2166198" cy="4263272"/>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5476792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9435-9DBD-441F-9341-91A9550E68DF}"/>
              </a:ext>
            </a:extLst>
          </p:cNvPr>
          <p:cNvSpPr>
            <a:spLocks noGrp="1"/>
          </p:cNvSpPr>
          <p:nvPr>
            <p:ph type="title"/>
          </p:nvPr>
        </p:nvSpPr>
        <p:spPr/>
        <p:txBody>
          <a:bodyPr/>
          <a:lstStyle/>
          <a:p>
            <a:r>
              <a:rPr lang="en-US" dirty="0"/>
              <a:t>Type </a:t>
            </a:r>
          </a:p>
        </p:txBody>
      </p:sp>
      <p:pic>
        <p:nvPicPr>
          <p:cNvPr id="5" name="Content Placeholder 4" descr="Screen Clipping">
            <a:extLst>
              <a:ext uri="{FF2B5EF4-FFF2-40B4-BE49-F238E27FC236}">
                <a16:creationId xmlns:a16="http://schemas.microsoft.com/office/drawing/2014/main" id="{6219F557-298D-4BCE-991C-3F9C98D4C9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00" b="-1"/>
          <a:stretch/>
        </p:blipFill>
        <p:spPr>
          <a:xfrm>
            <a:off x="2306018" y="2098623"/>
            <a:ext cx="7083139" cy="4099146"/>
          </a:xfrm>
        </p:spPr>
      </p:pic>
    </p:spTree>
    <p:extLst>
      <p:ext uri="{BB962C8B-B14F-4D97-AF65-F5344CB8AC3E}">
        <p14:creationId xmlns:p14="http://schemas.microsoft.com/office/powerpoint/2010/main" val="31192236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picture containing indoor, furniture&#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C4340A68-91A7-4ED0-9A49-749B71346B63}"/>
              </a:ext>
            </a:extLst>
          </p:cNvPr>
          <p:cNvSpPr>
            <a:spLocks noGrp="1"/>
          </p:cNvSpPr>
          <p:nvPr>
            <p:ph type="title"/>
          </p:nvPr>
        </p:nvSpPr>
        <p:spPr>
          <a:xfrm>
            <a:off x="1549690" y="1254252"/>
            <a:ext cx="3272093" cy="2674198"/>
          </a:xfrm>
        </p:spPr>
        <p:txBody>
          <a:bodyPr anchor="t">
            <a:normAutofit/>
          </a:bodyPr>
          <a:lstStyle/>
          <a:p>
            <a:r>
              <a:rPr lang="en-US" dirty="0"/>
              <a:t>Few things to remember</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77884531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7AF3A93-945D-483D-BBE2-D9F50011869F}"/>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552508" y="2419220"/>
            <a:ext cx="2339471" cy="4263272"/>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4823272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8EC9-23A7-45AB-94AE-7C90726D59DD}"/>
              </a:ext>
            </a:extLst>
          </p:cNvPr>
          <p:cNvSpPr>
            <a:spLocks noGrp="1"/>
          </p:cNvSpPr>
          <p:nvPr>
            <p:ph type="title"/>
          </p:nvPr>
        </p:nvSpPr>
        <p:spPr>
          <a:xfrm>
            <a:off x="1451579" y="804519"/>
            <a:ext cx="9603275" cy="1049235"/>
          </a:xfrm>
        </p:spPr>
        <p:txBody>
          <a:bodyPr>
            <a:normAutofit/>
          </a:bodyPr>
          <a:lstStyle/>
          <a:p>
            <a:r>
              <a:rPr lang="en-US" dirty="0"/>
              <a:t>Few more to know for better coding</a:t>
            </a:r>
          </a:p>
        </p:txBody>
      </p:sp>
      <p:graphicFrame>
        <p:nvGraphicFramePr>
          <p:cNvPr id="7" name="Content Placeholder 2"/>
          <p:cNvGraphicFramePr>
            <a:graphicFrameLocks noGrp="1"/>
          </p:cNvGraphicFramePr>
          <p:nvPr>
            <p:ph idx="1"/>
            <p:extLst>
              <p:ext uri="{D42A27DB-BD31-4B8C-83A1-F6EECF244321}">
                <p14:modId xmlns:p14="http://schemas.microsoft.com/office/powerpoint/2010/main" val="2396031986"/>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8659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picture containing indoor, furniture&#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CAD1AB7A-C581-4399-9078-9DADD7A22B62}"/>
              </a:ext>
            </a:extLst>
          </p:cNvPr>
          <p:cNvSpPr>
            <a:spLocks noGrp="1"/>
          </p:cNvSpPr>
          <p:nvPr>
            <p:ph type="title"/>
          </p:nvPr>
        </p:nvSpPr>
        <p:spPr>
          <a:xfrm>
            <a:off x="1451579" y="2303047"/>
            <a:ext cx="3272093" cy="2674198"/>
          </a:xfrm>
        </p:spPr>
        <p:txBody>
          <a:bodyPr anchor="t">
            <a:normAutofit/>
          </a:bodyPr>
          <a:lstStyle/>
          <a:p>
            <a:r>
              <a:rPr lang="en-US" dirty="0"/>
              <a:t>Creating a perfect macro</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87816957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68940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663A-8296-44B3-9AF7-BE43605AD2C2}"/>
              </a:ext>
            </a:extLst>
          </p:cNvPr>
          <p:cNvSpPr>
            <a:spLocks noGrp="1"/>
          </p:cNvSpPr>
          <p:nvPr>
            <p:ph type="title"/>
          </p:nvPr>
        </p:nvSpPr>
        <p:spPr/>
        <p:txBody>
          <a:bodyPr/>
          <a:lstStyle/>
          <a:p>
            <a:r>
              <a:rPr lang="en-US" dirty="0"/>
              <a:t>Explanation to change the code</a:t>
            </a:r>
            <a:br>
              <a:rPr lang="en-US" dirty="0"/>
            </a:br>
            <a:r>
              <a:rPr lang="en-US" sz="2000" dirty="0"/>
              <a:t>Working with Range and Cell objects</a:t>
            </a:r>
            <a:endParaRPr lang="en-US" dirty="0"/>
          </a:p>
        </p:txBody>
      </p:sp>
      <p:sp>
        <p:nvSpPr>
          <p:cNvPr id="3" name="Content Placeholder 2">
            <a:extLst>
              <a:ext uri="{FF2B5EF4-FFF2-40B4-BE49-F238E27FC236}">
                <a16:creationId xmlns:a16="http://schemas.microsoft.com/office/drawing/2014/main" id="{3D9AC558-F762-43BA-A9EC-2CB096219E3F}"/>
              </a:ext>
            </a:extLst>
          </p:cNvPr>
          <p:cNvSpPr>
            <a:spLocks noGrp="1"/>
          </p:cNvSpPr>
          <p:nvPr>
            <p:ph idx="1"/>
          </p:nvPr>
        </p:nvSpPr>
        <p:spPr/>
        <p:txBody>
          <a:bodyPr>
            <a:normAutofit fontScale="92500" lnSpcReduction="20000"/>
          </a:bodyPr>
          <a:lstStyle/>
          <a:p>
            <a:r>
              <a:rPr lang="en-US" dirty="0"/>
              <a:t>Declare object variable</a:t>
            </a:r>
          </a:p>
          <a:p>
            <a:r>
              <a:rPr lang="en-US" dirty="0"/>
              <a:t>Set the object variable</a:t>
            </a:r>
          </a:p>
          <a:p>
            <a:r>
              <a:rPr lang="en-US" dirty="0"/>
              <a:t>Cells(row, column) to enter all 5 numbers</a:t>
            </a:r>
          </a:p>
          <a:p>
            <a:r>
              <a:rPr lang="en-US" dirty="0"/>
              <a:t>With selection</a:t>
            </a:r>
          </a:p>
          <a:p>
            <a:pPr marL="0" indent="0">
              <a:buNone/>
            </a:pPr>
            <a:r>
              <a:rPr lang="en-US" dirty="0"/>
              <a:t>    .Style = “Comma”</a:t>
            </a:r>
          </a:p>
          <a:p>
            <a:pPr marL="0" indent="0">
              <a:buNone/>
            </a:pPr>
            <a:r>
              <a:rPr lang="en-US" dirty="0"/>
              <a:t>    .</a:t>
            </a:r>
            <a:r>
              <a:rPr lang="en-US" dirty="0" err="1"/>
              <a:t>Font.Bold</a:t>
            </a:r>
            <a:r>
              <a:rPr lang="en-US" dirty="0"/>
              <a:t> = True</a:t>
            </a:r>
          </a:p>
          <a:p>
            <a:pPr marL="0" indent="0">
              <a:buNone/>
            </a:pPr>
            <a:r>
              <a:rPr lang="en-US" dirty="0"/>
              <a:t>    .</a:t>
            </a:r>
            <a:r>
              <a:rPr lang="en-US" dirty="0" err="1"/>
              <a:t>Font.Italic</a:t>
            </a:r>
            <a:r>
              <a:rPr lang="en-US" dirty="0"/>
              <a:t> = True</a:t>
            </a:r>
          </a:p>
          <a:p>
            <a:pPr marL="0" indent="0">
              <a:buNone/>
            </a:pPr>
            <a:r>
              <a:rPr lang="en-US" dirty="0"/>
              <a:t>End with</a:t>
            </a:r>
          </a:p>
          <a:p>
            <a:endParaRPr lang="en-US" dirty="0"/>
          </a:p>
          <a:p>
            <a:endParaRPr lang="en-US" dirty="0"/>
          </a:p>
        </p:txBody>
      </p:sp>
    </p:spTree>
    <p:extLst>
      <p:ext uri="{BB962C8B-B14F-4D97-AF65-F5344CB8AC3E}">
        <p14:creationId xmlns:p14="http://schemas.microsoft.com/office/powerpoint/2010/main" val="28068223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63A-9D05-44CA-B548-FE5B8DB35EC7}"/>
              </a:ext>
            </a:extLst>
          </p:cNvPr>
          <p:cNvSpPr>
            <a:spLocks noGrp="1"/>
          </p:cNvSpPr>
          <p:nvPr>
            <p:ph type="title"/>
          </p:nvPr>
        </p:nvSpPr>
        <p:spPr>
          <a:xfrm>
            <a:off x="1451579" y="804519"/>
            <a:ext cx="9603275" cy="1049235"/>
          </a:xfrm>
        </p:spPr>
        <p:txBody>
          <a:bodyPr>
            <a:normAutofit/>
          </a:bodyPr>
          <a:lstStyle/>
          <a:p>
            <a:r>
              <a:rPr lang="en-US" dirty="0"/>
              <a:t>The Cell Property</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98541021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84550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169D-E387-48DC-BDD6-D8A40249D471}"/>
              </a:ext>
            </a:extLst>
          </p:cNvPr>
          <p:cNvSpPr>
            <a:spLocks noGrp="1"/>
          </p:cNvSpPr>
          <p:nvPr>
            <p:ph type="title"/>
          </p:nvPr>
        </p:nvSpPr>
        <p:spPr/>
        <p:txBody>
          <a:bodyPr/>
          <a:lstStyle/>
          <a:p>
            <a:r>
              <a:rPr lang="en-US" dirty="0"/>
              <a:t>The offset property</a:t>
            </a:r>
          </a:p>
        </p:txBody>
      </p:sp>
      <p:sp>
        <p:nvSpPr>
          <p:cNvPr id="3" name="Content Placeholder 2">
            <a:extLst>
              <a:ext uri="{FF2B5EF4-FFF2-40B4-BE49-F238E27FC236}">
                <a16:creationId xmlns:a16="http://schemas.microsoft.com/office/drawing/2014/main" id="{BDFB01F4-DBBD-4C04-9608-D579DBCD0A51}"/>
              </a:ext>
            </a:extLst>
          </p:cNvPr>
          <p:cNvSpPr>
            <a:spLocks noGrp="1"/>
          </p:cNvSpPr>
          <p:nvPr>
            <p:ph idx="1"/>
          </p:nvPr>
        </p:nvSpPr>
        <p:spPr/>
        <p:txBody>
          <a:bodyPr/>
          <a:lstStyle/>
          <a:p>
            <a:r>
              <a:rPr lang="en-US" dirty="0" err="1"/>
              <a:t>object.Offset</a:t>
            </a:r>
            <a:r>
              <a:rPr lang="en-US" dirty="0"/>
              <a:t>(</a:t>
            </a:r>
            <a:r>
              <a:rPr lang="en-US" dirty="0" err="1"/>
              <a:t>rowOffset</a:t>
            </a:r>
            <a:r>
              <a:rPr lang="en-US" dirty="0"/>
              <a:t>, </a:t>
            </a:r>
            <a:r>
              <a:rPr lang="en-US" dirty="0" err="1"/>
              <a:t>columnOffset</a:t>
            </a:r>
            <a:r>
              <a:rPr lang="en-US" dirty="0"/>
              <a:t>)</a:t>
            </a:r>
          </a:p>
          <a:p>
            <a:pPr lvl="1"/>
            <a:r>
              <a:rPr lang="en-US" dirty="0" err="1"/>
              <a:t>ActiveCell.Offset</a:t>
            </a:r>
            <a:r>
              <a:rPr lang="en-US" dirty="0"/>
              <a:t>(1,0).Value = 12</a:t>
            </a:r>
          </a:p>
          <a:p>
            <a:r>
              <a:rPr lang="en-US" dirty="0"/>
              <a:t>The next example enters a value of 15 in the cell directly above the active cell:</a:t>
            </a:r>
          </a:p>
          <a:p>
            <a:pPr lvl="1"/>
            <a:r>
              <a:rPr lang="en-US" dirty="0" err="1"/>
              <a:t>ActiveCell.Offset</a:t>
            </a:r>
            <a:r>
              <a:rPr lang="en-US" dirty="0"/>
              <a:t>(-1,0).Value = 15	</a:t>
            </a:r>
          </a:p>
        </p:txBody>
      </p:sp>
    </p:spTree>
    <p:extLst>
      <p:ext uri="{BB962C8B-B14F-4D97-AF65-F5344CB8AC3E}">
        <p14:creationId xmlns:p14="http://schemas.microsoft.com/office/powerpoint/2010/main" val="2706044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6730-6D31-4B61-ABE1-A6DFABC63923}"/>
              </a:ext>
            </a:extLst>
          </p:cNvPr>
          <p:cNvSpPr>
            <a:spLocks noGrp="1"/>
          </p:cNvSpPr>
          <p:nvPr>
            <p:ph type="title"/>
          </p:nvPr>
        </p:nvSpPr>
        <p:spPr/>
        <p:txBody>
          <a:bodyPr/>
          <a:lstStyle/>
          <a:p>
            <a:r>
              <a:rPr lang="en-US" dirty="0"/>
              <a:t>Few more examples</a:t>
            </a:r>
          </a:p>
        </p:txBody>
      </p:sp>
      <p:sp>
        <p:nvSpPr>
          <p:cNvPr id="3" name="Content Placeholder 2">
            <a:extLst>
              <a:ext uri="{FF2B5EF4-FFF2-40B4-BE49-F238E27FC236}">
                <a16:creationId xmlns:a16="http://schemas.microsoft.com/office/drawing/2014/main" id="{88F27367-CF56-4370-932B-16617A793D4F}"/>
              </a:ext>
            </a:extLst>
          </p:cNvPr>
          <p:cNvSpPr>
            <a:spLocks noGrp="1"/>
          </p:cNvSpPr>
          <p:nvPr>
            <p:ph idx="1"/>
          </p:nvPr>
        </p:nvSpPr>
        <p:spPr/>
        <p:txBody>
          <a:bodyPr/>
          <a:lstStyle/>
          <a:p>
            <a:r>
              <a:rPr lang="en-US" dirty="0"/>
              <a:t>Record a macro with “Relative Reference”</a:t>
            </a:r>
          </a:p>
          <a:p>
            <a:r>
              <a:rPr lang="en-US" dirty="0"/>
              <a:t>That shows how offset works</a:t>
            </a:r>
          </a:p>
        </p:txBody>
      </p:sp>
    </p:spTree>
    <p:extLst>
      <p:ext uri="{BB962C8B-B14F-4D97-AF65-F5344CB8AC3E}">
        <p14:creationId xmlns:p14="http://schemas.microsoft.com/office/powerpoint/2010/main" val="39002199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FAB2-58F7-4C45-90B6-7699BA565AE5}"/>
              </a:ext>
            </a:extLst>
          </p:cNvPr>
          <p:cNvSpPr>
            <a:spLocks noGrp="1"/>
          </p:cNvSpPr>
          <p:nvPr>
            <p:ph type="title"/>
          </p:nvPr>
        </p:nvSpPr>
        <p:spPr/>
        <p:txBody>
          <a:bodyPr/>
          <a:lstStyle/>
          <a:p>
            <a:r>
              <a:rPr lang="en-US" dirty="0"/>
              <a:t>Controlling code execution</a:t>
            </a:r>
          </a:p>
        </p:txBody>
      </p:sp>
      <p:sp>
        <p:nvSpPr>
          <p:cNvPr id="3" name="Content Placeholder 2">
            <a:extLst>
              <a:ext uri="{FF2B5EF4-FFF2-40B4-BE49-F238E27FC236}">
                <a16:creationId xmlns:a16="http://schemas.microsoft.com/office/drawing/2014/main" id="{A432A949-52B4-4823-B7A6-3DF3B3996162}"/>
              </a:ext>
            </a:extLst>
          </p:cNvPr>
          <p:cNvSpPr>
            <a:spLocks noGrp="1"/>
          </p:cNvSpPr>
          <p:nvPr>
            <p:ph idx="1"/>
          </p:nvPr>
        </p:nvSpPr>
        <p:spPr/>
        <p:txBody>
          <a:bodyPr/>
          <a:lstStyle/>
          <a:p>
            <a:r>
              <a:rPr lang="en-US" dirty="0" err="1"/>
              <a:t>GoTo</a:t>
            </a:r>
            <a:r>
              <a:rPr lang="en-US" dirty="0"/>
              <a:t> statements</a:t>
            </a:r>
          </a:p>
          <a:p>
            <a:r>
              <a:rPr lang="en-US" dirty="0"/>
              <a:t>If-Then constructs</a:t>
            </a:r>
          </a:p>
          <a:p>
            <a:r>
              <a:rPr lang="en-US" dirty="0"/>
              <a:t>Select Case constructs</a:t>
            </a:r>
          </a:p>
          <a:p>
            <a:r>
              <a:rPr lang="en-US" dirty="0"/>
              <a:t>For-Next loops</a:t>
            </a:r>
          </a:p>
          <a:p>
            <a:r>
              <a:rPr lang="en-US" dirty="0"/>
              <a:t>Do While loops</a:t>
            </a:r>
          </a:p>
          <a:p>
            <a:r>
              <a:rPr lang="en-US" dirty="0"/>
              <a:t>Do Until loops</a:t>
            </a:r>
          </a:p>
        </p:txBody>
      </p:sp>
    </p:spTree>
    <p:extLst>
      <p:ext uri="{BB962C8B-B14F-4D97-AF65-F5344CB8AC3E}">
        <p14:creationId xmlns:p14="http://schemas.microsoft.com/office/powerpoint/2010/main" val="36532476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5418759" y="1540565"/>
            <a:ext cx="6110288" cy="3438525"/>
          </a:xfrm>
        </p:spPr>
      </p:pic>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502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EFDC-E273-4CD1-9884-113495282E0C}"/>
              </a:ext>
            </a:extLst>
          </p:cNvPr>
          <p:cNvSpPr>
            <a:spLocks noGrp="1"/>
          </p:cNvSpPr>
          <p:nvPr>
            <p:ph type="title"/>
          </p:nvPr>
        </p:nvSpPr>
        <p:spPr/>
        <p:txBody>
          <a:bodyPr/>
          <a:lstStyle/>
          <a:p>
            <a:r>
              <a:rPr lang="en-US" dirty="0"/>
              <a:t>If , Then , </a:t>
            </a:r>
            <a:r>
              <a:rPr lang="en-US" dirty="0" err="1"/>
              <a:t>EndIF</a:t>
            </a:r>
            <a:endParaRPr lang="en-US" dirty="0"/>
          </a:p>
        </p:txBody>
      </p:sp>
      <p:sp>
        <p:nvSpPr>
          <p:cNvPr id="3" name="Content Placeholder 2">
            <a:extLst>
              <a:ext uri="{FF2B5EF4-FFF2-40B4-BE49-F238E27FC236}">
                <a16:creationId xmlns:a16="http://schemas.microsoft.com/office/drawing/2014/main" id="{0E36A7A0-7F05-4F52-8A49-3C6CE7E32AD4}"/>
              </a:ext>
            </a:extLst>
          </p:cNvPr>
          <p:cNvSpPr>
            <a:spLocks noGrp="1"/>
          </p:cNvSpPr>
          <p:nvPr>
            <p:ph idx="1"/>
          </p:nvPr>
        </p:nvSpPr>
        <p:spPr/>
        <p:txBody>
          <a:bodyPr/>
          <a:lstStyle/>
          <a:p>
            <a:r>
              <a:rPr lang="en-US" dirty="0"/>
              <a:t>Record a simple macro with some Method</a:t>
            </a:r>
          </a:p>
          <a:p>
            <a:r>
              <a:rPr lang="en-US" dirty="0"/>
              <a:t>Edit the code with If, then and Endif</a:t>
            </a:r>
          </a:p>
        </p:txBody>
      </p:sp>
    </p:spTree>
    <p:extLst>
      <p:ext uri="{BB962C8B-B14F-4D97-AF65-F5344CB8AC3E}">
        <p14:creationId xmlns:p14="http://schemas.microsoft.com/office/powerpoint/2010/main" val="12255778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3638-09EF-40D1-AAE4-067ABB3FFD40}"/>
              </a:ext>
            </a:extLst>
          </p:cNvPr>
          <p:cNvSpPr>
            <a:spLocks noGrp="1"/>
          </p:cNvSpPr>
          <p:nvPr>
            <p:ph type="title"/>
          </p:nvPr>
        </p:nvSpPr>
        <p:spPr/>
        <p:txBody>
          <a:bodyPr/>
          <a:lstStyle/>
          <a:p>
            <a:r>
              <a:rPr lang="en-US" dirty="0"/>
              <a:t>For Counter and next counter / For Next</a:t>
            </a:r>
          </a:p>
        </p:txBody>
      </p:sp>
      <p:sp>
        <p:nvSpPr>
          <p:cNvPr id="3" name="Content Placeholder 2">
            <a:extLst>
              <a:ext uri="{FF2B5EF4-FFF2-40B4-BE49-F238E27FC236}">
                <a16:creationId xmlns:a16="http://schemas.microsoft.com/office/drawing/2014/main" id="{C658E89B-1065-40AC-BC7B-1DFF378B374C}"/>
              </a:ext>
            </a:extLst>
          </p:cNvPr>
          <p:cNvSpPr>
            <a:spLocks noGrp="1"/>
          </p:cNvSpPr>
          <p:nvPr>
            <p:ph idx="1"/>
          </p:nvPr>
        </p:nvSpPr>
        <p:spPr/>
        <p:txBody>
          <a:bodyPr>
            <a:normAutofit/>
          </a:bodyPr>
          <a:lstStyle/>
          <a:p>
            <a:r>
              <a:rPr lang="en-US" dirty="0"/>
              <a:t>Create an activity with relative reference twice </a:t>
            </a:r>
          </a:p>
          <a:p>
            <a:r>
              <a:rPr lang="en-US" dirty="0"/>
              <a:t>Edit macro with For Counter and Next Counter</a:t>
            </a:r>
          </a:p>
          <a:p>
            <a:pPr marL="0" indent="0">
              <a:spcBef>
                <a:spcPts val="0"/>
              </a:spcBef>
              <a:buNone/>
            </a:pP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6CEE61FF-E179-496F-8288-639820EB32B3}"/>
              </a:ext>
            </a:extLst>
          </p:cNvPr>
          <p:cNvSpPr txBox="1"/>
          <p:nvPr/>
        </p:nvSpPr>
        <p:spPr>
          <a:xfrm>
            <a:off x="6674761" y="3064913"/>
            <a:ext cx="3906839" cy="2585323"/>
          </a:xfrm>
          <a:prstGeom prst="rect">
            <a:avLst/>
          </a:prstGeom>
          <a:solidFill>
            <a:schemeClr val="accent6">
              <a:lumMod val="60000"/>
              <a:lumOff val="40000"/>
            </a:schemeClr>
          </a:solidFill>
        </p:spPr>
        <p:txBody>
          <a:bodyPr wrap="none" rtlCol="0">
            <a:spAutoFit/>
          </a:bodyPr>
          <a:lstStyle/>
          <a:p>
            <a:r>
              <a:rPr lang="en-US" dirty="0">
                <a:latin typeface="Courier New" panose="02070309020205020404" pitchFamily="49" charset="0"/>
                <a:cs typeface="Courier New" panose="02070309020205020404" pitchFamily="49" charset="0"/>
              </a:rPr>
              <a:t>Sub </a:t>
            </a:r>
            <a:r>
              <a:rPr lang="en-US" dirty="0" err="1">
                <a:latin typeface="Courier New" panose="02070309020205020404" pitchFamily="49" charset="0"/>
                <a:cs typeface="Courier New" panose="02070309020205020404" pitchFamily="49" charset="0"/>
              </a:rPr>
              <a:t>sumOdd_test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Dim Sum As Double</a:t>
            </a:r>
          </a:p>
          <a:p>
            <a:r>
              <a:rPr lang="en-US" dirty="0">
                <a:latin typeface="Courier New" panose="02070309020205020404" pitchFamily="49" charset="0"/>
                <a:cs typeface="Courier New" panose="02070309020205020404" pitchFamily="49" charset="0"/>
              </a:rPr>
              <a:t>Dim Count As Integer</a:t>
            </a:r>
          </a:p>
          <a:p>
            <a:r>
              <a:rPr lang="en-US" dirty="0">
                <a:latin typeface="Courier New" panose="02070309020205020404" pitchFamily="49" charset="0"/>
                <a:cs typeface="Courier New" panose="02070309020205020404" pitchFamily="49" charset="0"/>
              </a:rPr>
              <a:t>Sum = 0</a:t>
            </a:r>
          </a:p>
          <a:p>
            <a:r>
              <a:rPr lang="en-US" dirty="0">
                <a:latin typeface="Courier New" panose="02070309020205020404" pitchFamily="49" charset="0"/>
                <a:cs typeface="Courier New" panose="02070309020205020404" pitchFamily="49" charset="0"/>
              </a:rPr>
              <a:t>For Count = 1 To 100 Step 2</a:t>
            </a:r>
          </a:p>
          <a:p>
            <a:r>
              <a:rPr lang="en-US" dirty="0">
                <a:latin typeface="Courier New" panose="02070309020205020404" pitchFamily="49" charset="0"/>
                <a:cs typeface="Courier New" panose="02070309020205020404" pitchFamily="49" charset="0"/>
              </a:rPr>
              <a:t>Sum = Sum + </a:t>
            </a:r>
            <a:r>
              <a:rPr lang="en-US" dirty="0" err="1">
                <a:latin typeface="Courier New" panose="02070309020205020404" pitchFamily="49" charset="0"/>
                <a:cs typeface="Courier New" panose="02070309020205020404" pitchFamily="49" charset="0"/>
              </a:rPr>
              <a:t>Sqr</a:t>
            </a:r>
            <a:r>
              <a:rPr lang="en-US" dirty="0">
                <a:latin typeface="Courier New" panose="02070309020205020404" pitchFamily="49" charset="0"/>
                <a:cs typeface="Courier New" panose="02070309020205020404" pitchFamily="49" charset="0"/>
              </a:rPr>
              <a:t>(Count)</a:t>
            </a:r>
          </a:p>
          <a:p>
            <a:r>
              <a:rPr lang="en-US" dirty="0">
                <a:latin typeface="Courier New" panose="02070309020205020404" pitchFamily="49" charset="0"/>
                <a:cs typeface="Courier New" panose="02070309020205020404" pitchFamily="49" charset="0"/>
              </a:rPr>
              <a:t>Next Count</a:t>
            </a:r>
          </a:p>
          <a:p>
            <a:r>
              <a:rPr lang="en-US" dirty="0" err="1">
                <a:latin typeface="Courier New" panose="02070309020205020404" pitchFamily="49" charset="0"/>
                <a:cs typeface="Courier New" panose="02070309020205020404" pitchFamily="49" charset="0"/>
              </a:rPr>
              <a:t>MsgBox</a:t>
            </a:r>
            <a:r>
              <a:rPr lang="en-US" dirty="0">
                <a:latin typeface="Courier New" panose="02070309020205020404" pitchFamily="49" charset="0"/>
                <a:cs typeface="Courier New" panose="02070309020205020404" pitchFamily="49" charset="0"/>
              </a:rPr>
              <a:t> Sum</a:t>
            </a:r>
          </a:p>
          <a:p>
            <a:r>
              <a:rPr lang="en-US" dirty="0">
                <a:latin typeface="Courier New" panose="02070309020205020404" pitchFamily="49" charset="0"/>
                <a:cs typeface="Courier New" panose="02070309020205020404" pitchFamily="49" charset="0"/>
              </a:rPr>
              <a:t>End Sub</a:t>
            </a:r>
          </a:p>
        </p:txBody>
      </p:sp>
      <p:sp>
        <p:nvSpPr>
          <p:cNvPr id="5" name="Rectangle 4">
            <a:extLst>
              <a:ext uri="{FF2B5EF4-FFF2-40B4-BE49-F238E27FC236}">
                <a16:creationId xmlns:a16="http://schemas.microsoft.com/office/drawing/2014/main" id="{5BEACBA0-9811-4333-B59A-55AF264DE613}"/>
              </a:ext>
            </a:extLst>
          </p:cNvPr>
          <p:cNvSpPr/>
          <p:nvPr/>
        </p:nvSpPr>
        <p:spPr>
          <a:xfrm>
            <a:off x="1451579" y="3064913"/>
            <a:ext cx="4749929" cy="1754326"/>
          </a:xfrm>
          <a:prstGeom prst="rect">
            <a:avLst/>
          </a:prstGeom>
          <a:solidFill>
            <a:schemeClr val="accent6">
              <a:lumMod val="60000"/>
              <a:lumOff val="40000"/>
            </a:schemeClr>
          </a:solidFill>
        </p:spPr>
        <p:txBody>
          <a:bodyPr wrap="square">
            <a:spAutoFit/>
          </a:bodyPr>
          <a:lstStyle/>
          <a:p>
            <a:r>
              <a:rPr lang="en-US" dirty="0">
                <a:latin typeface="Courier New" panose="02070309020205020404" pitchFamily="49" charset="0"/>
                <a:cs typeface="Courier New" panose="02070309020205020404" pitchFamily="49" charset="0"/>
              </a:rPr>
              <a:t>Sub </a:t>
            </a:r>
            <a:r>
              <a:rPr lang="en-US" dirty="0" err="1">
                <a:latin typeface="Courier New" panose="02070309020205020404" pitchFamily="49" charset="0"/>
                <a:cs typeface="Courier New" panose="02070309020205020404" pitchFamily="49" charset="0"/>
              </a:rPr>
              <a:t>DeleteRows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Dim </a:t>
            </a:r>
            <a:r>
              <a:rPr lang="en-US" dirty="0" err="1">
                <a:latin typeface="Courier New" panose="02070309020205020404" pitchFamily="49" charset="0"/>
                <a:cs typeface="Courier New" panose="02070309020205020404" pitchFamily="49" charset="0"/>
              </a:rPr>
              <a:t>RowNum</a:t>
            </a:r>
            <a:r>
              <a:rPr lang="en-US" dirty="0">
                <a:latin typeface="Courier New" panose="02070309020205020404" pitchFamily="49" charset="0"/>
                <a:cs typeface="Courier New" panose="02070309020205020404" pitchFamily="49" charset="0"/>
              </a:rPr>
              <a:t> As Long</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RowNum</a:t>
            </a:r>
            <a:r>
              <a:rPr lang="en-US" dirty="0">
                <a:latin typeface="Courier New" panose="02070309020205020404" pitchFamily="49" charset="0"/>
                <a:cs typeface="Courier New" panose="02070309020205020404" pitchFamily="49" charset="0"/>
              </a:rPr>
              <a:t> = 10 To 2 Step -2</a:t>
            </a:r>
          </a:p>
          <a:p>
            <a:pPr lvl="1"/>
            <a:r>
              <a:rPr lang="en-US" dirty="0">
                <a:latin typeface="Courier New" panose="02070309020205020404" pitchFamily="49" charset="0"/>
                <a:cs typeface="Courier New" panose="02070309020205020404" pitchFamily="49" charset="0"/>
              </a:rPr>
              <a:t>Rows(</a:t>
            </a:r>
            <a:r>
              <a:rPr lang="en-US" dirty="0" err="1">
                <a:latin typeface="Courier New" panose="02070309020205020404" pitchFamily="49" charset="0"/>
                <a:cs typeface="Courier New" panose="02070309020205020404" pitchFamily="49" charset="0"/>
              </a:rPr>
              <a:t>RowNum</a:t>
            </a:r>
            <a:r>
              <a:rPr lang="en-US" dirty="0">
                <a:latin typeface="Courier New" panose="02070309020205020404" pitchFamily="49" charset="0"/>
                <a:cs typeface="Courier New" panose="02070309020205020404" pitchFamily="49" charset="0"/>
              </a:rPr>
              <a:t>).Delete</a:t>
            </a:r>
          </a:p>
          <a:p>
            <a:pPr lvl="1"/>
            <a:r>
              <a:rPr lang="en-US" dirty="0">
                <a:latin typeface="Courier New" panose="02070309020205020404" pitchFamily="49" charset="0"/>
                <a:cs typeface="Courier New" panose="02070309020205020404" pitchFamily="49" charset="0"/>
              </a:rPr>
              <a:t>Next </a:t>
            </a:r>
            <a:r>
              <a:rPr lang="en-US" dirty="0" err="1">
                <a:latin typeface="Courier New" panose="02070309020205020404" pitchFamily="49" charset="0"/>
                <a:cs typeface="Courier New" panose="02070309020205020404" pitchFamily="49" charset="0"/>
              </a:rPr>
              <a:t>RowNum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End Sub</a:t>
            </a:r>
            <a:endParaRPr lang="en-US" dirty="0"/>
          </a:p>
        </p:txBody>
      </p:sp>
    </p:spTree>
    <p:extLst>
      <p:ext uri="{BB962C8B-B14F-4D97-AF65-F5344CB8AC3E}">
        <p14:creationId xmlns:p14="http://schemas.microsoft.com/office/powerpoint/2010/main" val="20459488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D23B-DC49-4A8C-8F04-FB74D0CAA591}"/>
              </a:ext>
            </a:extLst>
          </p:cNvPr>
          <p:cNvSpPr>
            <a:spLocks noGrp="1"/>
          </p:cNvSpPr>
          <p:nvPr>
            <p:ph type="title"/>
          </p:nvPr>
        </p:nvSpPr>
        <p:spPr/>
        <p:txBody>
          <a:bodyPr/>
          <a:lstStyle/>
          <a:p>
            <a:r>
              <a:rPr lang="en-US" dirty="0"/>
              <a:t>ERROR Handling</a:t>
            </a:r>
          </a:p>
        </p:txBody>
      </p:sp>
      <p:sp>
        <p:nvSpPr>
          <p:cNvPr id="3" name="Content Placeholder 2">
            <a:extLst>
              <a:ext uri="{FF2B5EF4-FFF2-40B4-BE49-F238E27FC236}">
                <a16:creationId xmlns:a16="http://schemas.microsoft.com/office/drawing/2014/main" id="{B6A0D8B1-62D3-47E0-AEE3-232656100C2F}"/>
              </a:ext>
            </a:extLst>
          </p:cNvPr>
          <p:cNvSpPr>
            <a:spLocks noGrp="1"/>
          </p:cNvSpPr>
          <p:nvPr>
            <p:ph idx="1"/>
          </p:nvPr>
        </p:nvSpPr>
        <p:spPr/>
        <p:txBody>
          <a:bodyPr/>
          <a:lstStyle/>
          <a:p>
            <a:r>
              <a:rPr lang="en-US" dirty="0"/>
              <a:t>What are run time errors</a:t>
            </a:r>
          </a:p>
          <a:p>
            <a:r>
              <a:rPr lang="en-US" dirty="0"/>
              <a:t>The </a:t>
            </a:r>
            <a:r>
              <a:rPr lang="en-US" b="1" i="1" dirty="0"/>
              <a:t>on error statement</a:t>
            </a:r>
          </a:p>
          <a:p>
            <a:r>
              <a:rPr lang="en-US" dirty="0"/>
              <a:t>Ignoring errors</a:t>
            </a:r>
          </a:p>
          <a:p>
            <a:r>
              <a:rPr lang="en-US" dirty="0"/>
              <a:t>Creating a error Handler</a:t>
            </a:r>
          </a:p>
          <a:p>
            <a:r>
              <a:rPr lang="en-US" dirty="0"/>
              <a:t>Resuming after an error</a:t>
            </a:r>
          </a:p>
          <a:p>
            <a:r>
              <a:rPr lang="en-US" dirty="0"/>
              <a:t>Testing for the type of errors</a:t>
            </a:r>
          </a:p>
          <a:p>
            <a:r>
              <a:rPr lang="en-US" dirty="0"/>
              <a:t>Raising Custom Errors</a:t>
            </a:r>
          </a:p>
        </p:txBody>
      </p:sp>
    </p:spTree>
    <p:extLst>
      <p:ext uri="{BB962C8B-B14F-4D97-AF65-F5344CB8AC3E}">
        <p14:creationId xmlns:p14="http://schemas.microsoft.com/office/powerpoint/2010/main" val="1774833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5BB0-4F9D-4BC6-AB60-5FF643E531E8}"/>
              </a:ext>
            </a:extLst>
          </p:cNvPr>
          <p:cNvSpPr>
            <a:spLocks noGrp="1"/>
          </p:cNvSpPr>
          <p:nvPr>
            <p:ph type="title"/>
          </p:nvPr>
        </p:nvSpPr>
        <p:spPr/>
        <p:txBody>
          <a:bodyPr/>
          <a:lstStyle/>
          <a:p>
            <a:r>
              <a:rPr lang="en-US" dirty="0"/>
              <a:t>What is run time error</a:t>
            </a:r>
          </a:p>
        </p:txBody>
      </p:sp>
      <p:sp>
        <p:nvSpPr>
          <p:cNvPr id="3" name="Content Placeholder 2">
            <a:extLst>
              <a:ext uri="{FF2B5EF4-FFF2-40B4-BE49-F238E27FC236}">
                <a16:creationId xmlns:a16="http://schemas.microsoft.com/office/drawing/2014/main" id="{29F422E0-4837-46B8-BC0E-013B1B889DAE}"/>
              </a:ext>
            </a:extLst>
          </p:cNvPr>
          <p:cNvSpPr>
            <a:spLocks noGrp="1"/>
          </p:cNvSpPr>
          <p:nvPr>
            <p:ph idx="1"/>
          </p:nvPr>
        </p:nvSpPr>
        <p:spPr/>
        <p:txBody>
          <a:bodyPr/>
          <a:lstStyle/>
          <a:p>
            <a:r>
              <a:rPr lang="en-US" dirty="0"/>
              <a:t>A Runtime error is “error occurs while program is running”, and there are several codes of runtime errors and indicated with different number codes</a:t>
            </a:r>
          </a:p>
          <a:p>
            <a:r>
              <a:rPr lang="en-US" dirty="0"/>
              <a:t>Other errors are </a:t>
            </a:r>
          </a:p>
          <a:p>
            <a:pPr lvl="1"/>
            <a:r>
              <a:rPr lang="en-US" dirty="0"/>
              <a:t>“Syntax Error” – is a formula error and indicates error in statement</a:t>
            </a:r>
          </a:p>
          <a:p>
            <a:pPr lvl="1"/>
            <a:r>
              <a:rPr lang="en-US" dirty="0"/>
              <a:t>“Compile Error” – if the code is not compiled properly like instead of writing Worksheets,</a:t>
            </a:r>
          </a:p>
          <a:p>
            <a:pPr marL="457200" lvl="1" indent="0">
              <a:buNone/>
            </a:pPr>
            <a:r>
              <a:rPr lang="en-US" dirty="0"/>
              <a:t>     if used Worksheet. </a:t>
            </a:r>
          </a:p>
          <a:p>
            <a:pPr lvl="1"/>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34633885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8BA-E7C6-4A4B-85F7-D635F5A13C14}"/>
              </a:ext>
            </a:extLst>
          </p:cNvPr>
          <p:cNvSpPr>
            <a:spLocks noGrp="1"/>
          </p:cNvSpPr>
          <p:nvPr>
            <p:ph type="title"/>
          </p:nvPr>
        </p:nvSpPr>
        <p:spPr/>
        <p:txBody>
          <a:bodyPr/>
          <a:lstStyle/>
          <a:p>
            <a:r>
              <a:rPr lang="en-US" dirty="0"/>
              <a:t>Finding compiling errors in the code</a:t>
            </a:r>
          </a:p>
        </p:txBody>
      </p:sp>
      <p:pic>
        <p:nvPicPr>
          <p:cNvPr id="4" name="Picture 3">
            <a:extLst>
              <a:ext uri="{FF2B5EF4-FFF2-40B4-BE49-F238E27FC236}">
                <a16:creationId xmlns:a16="http://schemas.microsoft.com/office/drawing/2014/main" id="{03FB35D0-D4B8-4580-904D-8FBAA11BD982}"/>
              </a:ext>
            </a:extLst>
          </p:cNvPr>
          <p:cNvPicPr>
            <a:picLocks noChangeAspect="1"/>
          </p:cNvPicPr>
          <p:nvPr/>
        </p:nvPicPr>
        <p:blipFill rotWithShape="1">
          <a:blip r:embed="rId2"/>
          <a:srcRect r="64221" b="55631"/>
          <a:stretch/>
        </p:blipFill>
        <p:spPr>
          <a:xfrm>
            <a:off x="2308486" y="1605776"/>
            <a:ext cx="7195277" cy="50166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972978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1DB0-8AB7-4D17-8E92-496B5AE956C7}"/>
              </a:ext>
            </a:extLst>
          </p:cNvPr>
          <p:cNvSpPr>
            <a:spLocks noGrp="1"/>
          </p:cNvSpPr>
          <p:nvPr>
            <p:ph type="title"/>
          </p:nvPr>
        </p:nvSpPr>
        <p:spPr/>
        <p:txBody>
          <a:bodyPr/>
          <a:lstStyle/>
          <a:p>
            <a:r>
              <a:rPr lang="en-US" dirty="0"/>
              <a:t>Compile Error and </a:t>
            </a:r>
            <a:br>
              <a:rPr lang="en-US" dirty="0"/>
            </a:br>
            <a:r>
              <a:rPr lang="en-US" dirty="0"/>
              <a:t>Debugging</a:t>
            </a:r>
          </a:p>
        </p:txBody>
      </p:sp>
      <p:pic>
        <p:nvPicPr>
          <p:cNvPr id="5" name="Picture 4">
            <a:extLst>
              <a:ext uri="{FF2B5EF4-FFF2-40B4-BE49-F238E27FC236}">
                <a16:creationId xmlns:a16="http://schemas.microsoft.com/office/drawing/2014/main" id="{2CCFFD57-9C28-4439-83CC-1ABD8CDE2E7F}"/>
              </a:ext>
            </a:extLst>
          </p:cNvPr>
          <p:cNvPicPr>
            <a:picLocks noChangeAspect="1"/>
          </p:cNvPicPr>
          <p:nvPr/>
        </p:nvPicPr>
        <p:blipFill rotWithShape="1">
          <a:blip r:embed="rId2"/>
          <a:srcRect r="64221" b="40979"/>
          <a:stretch/>
        </p:blipFill>
        <p:spPr>
          <a:xfrm>
            <a:off x="-638058" y="1329136"/>
            <a:ext cx="6295868" cy="58391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a:extLst>
              <a:ext uri="{FF2B5EF4-FFF2-40B4-BE49-F238E27FC236}">
                <a16:creationId xmlns:a16="http://schemas.microsoft.com/office/drawing/2014/main" id="{45D041BA-1C8F-446B-9FA6-5AF061D95E5B}"/>
              </a:ext>
            </a:extLst>
          </p:cNvPr>
          <p:cNvPicPr>
            <a:picLocks noChangeAspect="1"/>
          </p:cNvPicPr>
          <p:nvPr/>
        </p:nvPicPr>
        <p:blipFill rotWithShape="1">
          <a:blip r:embed="rId3"/>
          <a:srcRect r="52541" b="41198"/>
          <a:stretch/>
        </p:blipFill>
        <p:spPr>
          <a:xfrm>
            <a:off x="5024192" y="664282"/>
            <a:ext cx="6751125" cy="47028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Oval 7">
            <a:extLst>
              <a:ext uri="{FF2B5EF4-FFF2-40B4-BE49-F238E27FC236}">
                <a16:creationId xmlns:a16="http://schemas.microsoft.com/office/drawing/2014/main" id="{AB6024A9-1A23-4E4C-8E08-A407179C3FBC}"/>
              </a:ext>
            </a:extLst>
          </p:cNvPr>
          <p:cNvSpPr/>
          <p:nvPr/>
        </p:nvSpPr>
        <p:spPr>
          <a:xfrm>
            <a:off x="8203095" y="4651514"/>
            <a:ext cx="768626" cy="5963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5BC34C-B498-41E8-B617-299CA3C090A0}"/>
              </a:ext>
            </a:extLst>
          </p:cNvPr>
          <p:cNvSpPr/>
          <p:nvPr/>
        </p:nvSpPr>
        <p:spPr>
          <a:xfrm>
            <a:off x="9064486" y="4830417"/>
            <a:ext cx="768626" cy="5963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6866E17A-D6BC-47F1-8C7D-EA227473A6D1}"/>
              </a:ext>
            </a:extLst>
          </p:cNvPr>
          <p:cNvCxnSpPr/>
          <p:nvPr/>
        </p:nvCxnSpPr>
        <p:spPr>
          <a:xfrm rot="5400000" flipH="1" flipV="1">
            <a:off x="9064488" y="2961859"/>
            <a:ext cx="2411897" cy="132521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84A5816-3ABD-44AD-A43A-D295AB4A1158}"/>
              </a:ext>
            </a:extLst>
          </p:cNvPr>
          <p:cNvCxnSpPr>
            <a:cxnSpLocks/>
          </p:cNvCxnSpPr>
          <p:nvPr/>
        </p:nvCxnSpPr>
        <p:spPr>
          <a:xfrm rot="10800000">
            <a:off x="5588615" y="1853754"/>
            <a:ext cx="2912070" cy="279776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953A97F-A6D9-41F6-925F-6D1BA72755C5}"/>
              </a:ext>
            </a:extLst>
          </p:cNvPr>
          <p:cNvSpPr/>
          <p:nvPr/>
        </p:nvSpPr>
        <p:spPr>
          <a:xfrm>
            <a:off x="4486183" y="1439966"/>
            <a:ext cx="1363356" cy="898385"/>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Stops the Subroutine running</a:t>
            </a:r>
          </a:p>
        </p:txBody>
      </p:sp>
      <p:sp>
        <p:nvSpPr>
          <p:cNvPr id="19" name="Rectangle 18">
            <a:extLst>
              <a:ext uri="{FF2B5EF4-FFF2-40B4-BE49-F238E27FC236}">
                <a16:creationId xmlns:a16="http://schemas.microsoft.com/office/drawing/2014/main" id="{580D2E61-5091-4050-A761-637AF86C9995}"/>
              </a:ext>
            </a:extLst>
          </p:cNvPr>
          <p:cNvSpPr/>
          <p:nvPr/>
        </p:nvSpPr>
        <p:spPr>
          <a:xfrm>
            <a:off x="9925878" y="1329136"/>
            <a:ext cx="1755376" cy="1089383"/>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Breaks into the sub routine to rectify the code</a:t>
            </a:r>
          </a:p>
        </p:txBody>
      </p:sp>
    </p:spTree>
    <p:extLst>
      <p:ext uri="{BB962C8B-B14F-4D97-AF65-F5344CB8AC3E}">
        <p14:creationId xmlns:p14="http://schemas.microsoft.com/office/powerpoint/2010/main" val="3889163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F067-1B8F-4279-AC9F-C436B572A7D0}"/>
              </a:ext>
            </a:extLst>
          </p:cNvPr>
          <p:cNvSpPr>
            <a:spLocks noGrp="1"/>
          </p:cNvSpPr>
          <p:nvPr>
            <p:ph type="title"/>
          </p:nvPr>
        </p:nvSpPr>
        <p:spPr/>
        <p:txBody>
          <a:bodyPr/>
          <a:lstStyle/>
          <a:p>
            <a:r>
              <a:rPr lang="en-US" dirty="0"/>
              <a:t>Ignoring run time errors</a:t>
            </a:r>
          </a:p>
        </p:txBody>
      </p:sp>
      <p:sp>
        <p:nvSpPr>
          <p:cNvPr id="3" name="Content Placeholder 2">
            <a:extLst>
              <a:ext uri="{FF2B5EF4-FFF2-40B4-BE49-F238E27FC236}">
                <a16:creationId xmlns:a16="http://schemas.microsoft.com/office/drawing/2014/main" id="{6355FD43-139E-40DC-BDC2-496AAFD7FF4D}"/>
              </a:ext>
            </a:extLst>
          </p:cNvPr>
          <p:cNvSpPr>
            <a:spLocks noGrp="1"/>
          </p:cNvSpPr>
          <p:nvPr>
            <p:ph idx="1"/>
          </p:nvPr>
        </p:nvSpPr>
        <p:spPr>
          <a:xfrm>
            <a:off x="1451579" y="1853754"/>
            <a:ext cx="9603275" cy="4189237"/>
          </a:xfrm>
        </p:spPr>
        <p:txBody>
          <a:bodyPr>
            <a:normAutofit/>
          </a:bodyPr>
          <a:lstStyle/>
          <a:p>
            <a:r>
              <a:rPr lang="en-US" dirty="0"/>
              <a:t>On Error statement , which need to invoked before the procedure which needs execution the code is “ On error resume next”</a:t>
            </a:r>
          </a:p>
          <a:p>
            <a:pPr marL="0" indent="0">
              <a:buNone/>
            </a:pPr>
            <a:r>
              <a:rPr lang="en-US" dirty="0"/>
              <a:t>   Example : </a:t>
            </a:r>
            <a:r>
              <a:rPr lang="en-US" dirty="0">
                <a:latin typeface="Courier New" panose="02070309020205020404" pitchFamily="49" charset="0"/>
                <a:cs typeface="Courier New" panose="02070309020205020404" pitchFamily="49" charset="0"/>
              </a:rPr>
              <a:t>Worksheets(“Sheet23”).Delete  </a:t>
            </a:r>
            <a:r>
              <a:rPr lang="en-US" dirty="0"/>
              <a:t>,  then on error resume next is useful and   In that case the code ignore the statement and moves forward</a:t>
            </a:r>
          </a:p>
          <a:p>
            <a:endParaRPr lang="en-US" dirty="0"/>
          </a:p>
          <a:p>
            <a:pPr marL="0" indent="0">
              <a:buNone/>
            </a:pPr>
            <a:r>
              <a:rPr lang="en-US" sz="2800" dirty="0"/>
              <a:t>“ But this will not solve the problem in few cases and may cause some other issues and your code turns useless ”</a:t>
            </a:r>
          </a:p>
        </p:txBody>
      </p:sp>
      <p:sp>
        <p:nvSpPr>
          <p:cNvPr id="4" name="Rectangle: Rounded Corners 3">
            <a:extLst>
              <a:ext uri="{FF2B5EF4-FFF2-40B4-BE49-F238E27FC236}">
                <a16:creationId xmlns:a16="http://schemas.microsoft.com/office/drawing/2014/main" id="{13E419C7-9A09-4D07-825A-63EF41DA349A}"/>
              </a:ext>
            </a:extLst>
          </p:cNvPr>
          <p:cNvSpPr/>
          <p:nvPr/>
        </p:nvSpPr>
        <p:spPr>
          <a:xfrm>
            <a:off x="9157253" y="172278"/>
            <a:ext cx="2769704" cy="1484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the code with Debug or F8 option to see how the code is behaving</a:t>
            </a:r>
          </a:p>
        </p:txBody>
      </p:sp>
    </p:spTree>
    <p:extLst>
      <p:ext uri="{BB962C8B-B14F-4D97-AF65-F5344CB8AC3E}">
        <p14:creationId xmlns:p14="http://schemas.microsoft.com/office/powerpoint/2010/main" val="34276435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06A5-6FB8-46AB-8492-AAAE630E6975}"/>
              </a:ext>
            </a:extLst>
          </p:cNvPr>
          <p:cNvSpPr>
            <a:spLocks noGrp="1"/>
          </p:cNvSpPr>
          <p:nvPr>
            <p:ph type="title"/>
          </p:nvPr>
        </p:nvSpPr>
        <p:spPr/>
        <p:txBody>
          <a:bodyPr/>
          <a:lstStyle/>
          <a:p>
            <a:r>
              <a:rPr lang="en-US" dirty="0"/>
              <a:t>What next  - on error </a:t>
            </a:r>
            <a:r>
              <a:rPr lang="en-US" dirty="0" err="1"/>
              <a:t>goto</a:t>
            </a:r>
            <a:r>
              <a:rPr lang="en-US" dirty="0"/>
              <a:t> statement</a:t>
            </a:r>
          </a:p>
        </p:txBody>
      </p:sp>
      <p:sp>
        <p:nvSpPr>
          <p:cNvPr id="3" name="Content Placeholder 2">
            <a:extLst>
              <a:ext uri="{FF2B5EF4-FFF2-40B4-BE49-F238E27FC236}">
                <a16:creationId xmlns:a16="http://schemas.microsoft.com/office/drawing/2014/main" id="{1FF2DE96-1FFA-4C6C-8B82-3F52FEFADA6F}"/>
              </a:ext>
            </a:extLst>
          </p:cNvPr>
          <p:cNvSpPr>
            <a:spLocks noGrp="1"/>
          </p:cNvSpPr>
          <p:nvPr>
            <p:ph idx="1"/>
          </p:nvPr>
        </p:nvSpPr>
        <p:spPr/>
        <p:txBody>
          <a:bodyPr>
            <a:normAutofit fontScale="92500" lnSpcReduction="20000"/>
          </a:bodyPr>
          <a:lstStyle/>
          <a:p>
            <a:r>
              <a:rPr lang="en-US" dirty="0"/>
              <a:t>In case of Resume next , the code ignore any error and moves but do not give resolution</a:t>
            </a:r>
          </a:p>
          <a:p>
            <a:r>
              <a:rPr lang="en-US" dirty="0"/>
              <a:t>In such case we need to write the code as below:</a:t>
            </a:r>
          </a:p>
          <a:p>
            <a:pPr marL="0" indent="0">
              <a:buNone/>
            </a:pPr>
            <a:r>
              <a:rPr lang="en-US" dirty="0">
                <a:latin typeface="Courier New" panose="02070309020205020404" pitchFamily="49" charset="0"/>
                <a:cs typeface="Courier New" panose="02070309020205020404" pitchFamily="49" charset="0"/>
              </a:rPr>
              <a:t>On error </a:t>
            </a:r>
            <a:r>
              <a:rPr lang="en-US" strike="sngStrike" dirty="0">
                <a:latin typeface="Courier New" panose="02070309020205020404" pitchFamily="49" charset="0"/>
                <a:cs typeface="Courier New" panose="02070309020205020404" pitchFamily="49" charset="0"/>
              </a:rPr>
              <a:t>resume next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GoTo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createsheet</a:t>
            </a:r>
            <a:r>
              <a:rPr lang="en-US" dirty="0">
                <a:latin typeface="Courier New" panose="02070309020205020404" pitchFamily="49" charset="0"/>
                <a:cs typeface="Courier New" panose="02070309020205020404" pitchFamily="49" charset="0"/>
              </a:rPr>
              <a:t> </a:t>
            </a:r>
            <a:r>
              <a:rPr lang="en-US" dirty="0"/>
              <a:t>(an optional name)</a:t>
            </a:r>
          </a:p>
          <a:p>
            <a:pPr marL="0" indent="0">
              <a:buNone/>
            </a:pPr>
            <a:r>
              <a:rPr lang="en-US" dirty="0"/>
              <a:t>And at the end of the code  we need to write our optional name </a:t>
            </a:r>
            <a:r>
              <a:rPr lang="en-US" dirty="0" err="1"/>
              <a:t>Createsheet</a:t>
            </a:r>
            <a:r>
              <a:rPr lang="en-US" dirty="0"/>
              <a:t>:	</a:t>
            </a:r>
          </a:p>
          <a:p>
            <a:pPr marL="0" indent="0">
              <a:buNone/>
            </a:pPr>
            <a:r>
              <a:rPr lang="en-US" dirty="0" err="1">
                <a:latin typeface="Courier New" panose="02070309020205020404" pitchFamily="49" charset="0"/>
                <a:cs typeface="Courier New" panose="02070309020205020404" pitchFamily="49" charset="0"/>
              </a:rPr>
              <a:t>createSheet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Worksheet.add.name = “Sheet23”</a:t>
            </a:r>
          </a:p>
          <a:p>
            <a:pPr marL="0" indent="0">
              <a:buNone/>
            </a:pPr>
            <a:endParaRPr lang="en-US" dirty="0"/>
          </a:p>
          <a:p>
            <a:pPr marL="0" indent="0">
              <a:buNone/>
            </a:pPr>
            <a:r>
              <a:rPr lang="en-US" dirty="0"/>
              <a:t>Code tries to understand whether sheet is there if not it will add</a:t>
            </a:r>
          </a:p>
          <a:p>
            <a:endParaRPr lang="en-US" dirty="0"/>
          </a:p>
        </p:txBody>
      </p:sp>
      <p:sp>
        <p:nvSpPr>
          <p:cNvPr id="4" name="Rectangle: Rounded Corners 3">
            <a:extLst>
              <a:ext uri="{FF2B5EF4-FFF2-40B4-BE49-F238E27FC236}">
                <a16:creationId xmlns:a16="http://schemas.microsoft.com/office/drawing/2014/main" id="{16460CDC-FCF3-43A7-92B4-631830492176}"/>
              </a:ext>
            </a:extLst>
          </p:cNvPr>
          <p:cNvSpPr/>
          <p:nvPr/>
        </p:nvSpPr>
        <p:spPr>
          <a:xfrm>
            <a:off x="9332072" y="2548342"/>
            <a:ext cx="2769704" cy="1484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the code with Debug or F8 option to see how the code is behaving</a:t>
            </a:r>
          </a:p>
        </p:txBody>
      </p:sp>
    </p:spTree>
    <p:extLst>
      <p:ext uri="{BB962C8B-B14F-4D97-AF65-F5344CB8AC3E}">
        <p14:creationId xmlns:p14="http://schemas.microsoft.com/office/powerpoint/2010/main" val="33043846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F544-368B-4608-B095-D374CAF19DE6}"/>
              </a:ext>
            </a:extLst>
          </p:cNvPr>
          <p:cNvSpPr>
            <a:spLocks noGrp="1"/>
          </p:cNvSpPr>
          <p:nvPr>
            <p:ph type="title"/>
          </p:nvPr>
        </p:nvSpPr>
        <p:spPr/>
        <p:txBody>
          <a:bodyPr/>
          <a:lstStyle/>
          <a:p>
            <a:r>
              <a:rPr lang="en-US" dirty="0"/>
              <a:t>Using resume next </a:t>
            </a:r>
          </a:p>
        </p:txBody>
      </p:sp>
      <p:sp>
        <p:nvSpPr>
          <p:cNvPr id="3" name="Content Placeholder 2">
            <a:extLst>
              <a:ext uri="{FF2B5EF4-FFF2-40B4-BE49-F238E27FC236}">
                <a16:creationId xmlns:a16="http://schemas.microsoft.com/office/drawing/2014/main" id="{5477C53B-56F9-419C-92DF-1501B6AAE656}"/>
              </a:ext>
            </a:extLst>
          </p:cNvPr>
          <p:cNvSpPr>
            <a:spLocks noGrp="1"/>
          </p:cNvSpPr>
          <p:nvPr>
            <p:ph idx="1"/>
          </p:nvPr>
        </p:nvSpPr>
        <p:spPr/>
        <p:txBody>
          <a:bodyPr/>
          <a:lstStyle/>
          <a:p>
            <a:pPr marL="0" indent="0">
              <a:buNone/>
            </a:pPr>
            <a:r>
              <a:rPr lang="en-US" dirty="0"/>
              <a:t>Incase you wanted to write further code </a:t>
            </a:r>
          </a:p>
          <a:p>
            <a:pPr marL="0" indent="0">
              <a:buNone/>
            </a:pPr>
            <a:r>
              <a:rPr lang="en-US" dirty="0" err="1">
                <a:latin typeface="Courier New" panose="02070309020205020404" pitchFamily="49" charset="0"/>
                <a:cs typeface="Courier New" panose="02070309020205020404" pitchFamily="49" charset="0"/>
              </a:rPr>
              <a:t>Onerror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goto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createsheet</a:t>
            </a:r>
            <a:endParaRPr lang="en-US"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Worksheets(“sheet23”).select</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Range(“A1”).value = now</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Exit sub</a:t>
            </a:r>
          </a:p>
          <a:p>
            <a:pPr marL="0" indent="0">
              <a:lnSpc>
                <a:spcPct val="100000"/>
              </a:lnSpc>
              <a:spcBef>
                <a:spcPts val="0"/>
              </a:spcBef>
              <a:buNone/>
            </a:pPr>
            <a:r>
              <a:rPr lang="en-US" dirty="0" err="1">
                <a:latin typeface="Courier New" panose="02070309020205020404" pitchFamily="49" charset="0"/>
                <a:cs typeface="Courier New" panose="02070309020205020404" pitchFamily="49" charset="0"/>
              </a:rPr>
              <a:t>Createsheet</a:t>
            </a:r>
            <a:r>
              <a:rPr lang="en-US"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     worksheets.add.name = “Sheet23”</a:t>
            </a:r>
          </a:p>
          <a:p>
            <a:pPr marL="0" indent="0">
              <a:lnSpc>
                <a:spcPct val="100000"/>
              </a:lnSpc>
              <a:spcBef>
                <a:spcPts val="0"/>
              </a:spcBef>
              <a:buNone/>
            </a:pPr>
            <a:r>
              <a:rPr lang="en-US" dirty="0">
                <a:latin typeface="Courier New" panose="02070309020205020404" pitchFamily="49" charset="0"/>
                <a:cs typeface="Courier New" panose="02070309020205020404" pitchFamily="49" charset="0"/>
              </a:rPr>
              <a:t>     resume next</a:t>
            </a:r>
          </a:p>
          <a:p>
            <a:pPr marL="0" indent="0">
              <a:buNone/>
            </a:pPr>
            <a:endParaRPr lang="en-US" dirty="0"/>
          </a:p>
        </p:txBody>
      </p:sp>
      <p:sp>
        <p:nvSpPr>
          <p:cNvPr id="8" name="Rectangle: Rounded Corners 7">
            <a:extLst>
              <a:ext uri="{FF2B5EF4-FFF2-40B4-BE49-F238E27FC236}">
                <a16:creationId xmlns:a16="http://schemas.microsoft.com/office/drawing/2014/main" id="{A949864C-9420-44E1-93F9-6430C124D69C}"/>
              </a:ext>
            </a:extLst>
          </p:cNvPr>
          <p:cNvSpPr/>
          <p:nvPr/>
        </p:nvSpPr>
        <p:spPr>
          <a:xfrm>
            <a:off x="9329530" y="2542866"/>
            <a:ext cx="2769704" cy="1484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the code with Debug or F8 option to see how the code is behaving</a:t>
            </a:r>
          </a:p>
        </p:txBody>
      </p:sp>
    </p:spTree>
    <p:extLst>
      <p:ext uri="{BB962C8B-B14F-4D97-AF65-F5344CB8AC3E}">
        <p14:creationId xmlns:p14="http://schemas.microsoft.com/office/powerpoint/2010/main" val="4157531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D93F-5D8D-425D-A56C-1CC348C46704}"/>
              </a:ext>
            </a:extLst>
          </p:cNvPr>
          <p:cNvSpPr>
            <a:spLocks noGrp="1"/>
          </p:cNvSpPr>
          <p:nvPr>
            <p:ph type="title"/>
          </p:nvPr>
        </p:nvSpPr>
        <p:spPr>
          <a:xfrm>
            <a:off x="1451579" y="780966"/>
            <a:ext cx="9603275" cy="1049235"/>
          </a:xfrm>
        </p:spPr>
        <p:txBody>
          <a:bodyPr/>
          <a:lstStyle/>
          <a:p>
            <a:r>
              <a:rPr lang="en-US" dirty="0"/>
              <a:t>On error </a:t>
            </a:r>
            <a:r>
              <a:rPr lang="en-US" dirty="0" err="1"/>
              <a:t>goto</a:t>
            </a:r>
            <a:r>
              <a:rPr lang="en-US" dirty="0"/>
              <a:t> 0</a:t>
            </a:r>
          </a:p>
        </p:txBody>
      </p:sp>
      <p:sp>
        <p:nvSpPr>
          <p:cNvPr id="3" name="Content Placeholder 2">
            <a:extLst>
              <a:ext uri="{FF2B5EF4-FFF2-40B4-BE49-F238E27FC236}">
                <a16:creationId xmlns:a16="http://schemas.microsoft.com/office/drawing/2014/main" id="{DB629CB1-0C16-49E5-8D5A-8B6A79A88B56}"/>
              </a:ext>
            </a:extLst>
          </p:cNvPr>
          <p:cNvSpPr>
            <a:spLocks noGrp="1"/>
          </p:cNvSpPr>
          <p:nvPr>
            <p:ph idx="1"/>
          </p:nvPr>
        </p:nvSpPr>
        <p:spPr/>
        <p:txBody>
          <a:bodyPr/>
          <a:lstStyle/>
          <a:p>
            <a:r>
              <a:rPr lang="en-US" dirty="0"/>
              <a:t>After adding the new sheet, if we run the code it actually throws error when you declare resume next </a:t>
            </a:r>
          </a:p>
          <a:p>
            <a:r>
              <a:rPr lang="en-US" dirty="0"/>
              <a:t>We can avoid that with “ON ERROR GOTO 0”</a:t>
            </a:r>
          </a:p>
          <a:p>
            <a:endParaRPr lang="en-US" dirty="0"/>
          </a:p>
        </p:txBody>
      </p:sp>
    </p:spTree>
    <p:extLst>
      <p:ext uri="{BB962C8B-B14F-4D97-AF65-F5344CB8AC3E}">
        <p14:creationId xmlns:p14="http://schemas.microsoft.com/office/powerpoint/2010/main" val="27875970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3313427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0F2F-6447-4B9B-B517-96E5AEE6F5E6}"/>
              </a:ext>
            </a:extLst>
          </p:cNvPr>
          <p:cNvSpPr>
            <a:spLocks noGrp="1"/>
          </p:cNvSpPr>
          <p:nvPr>
            <p:ph type="title"/>
          </p:nvPr>
        </p:nvSpPr>
        <p:spPr/>
        <p:txBody>
          <a:bodyPr/>
          <a:lstStyle/>
          <a:p>
            <a:r>
              <a:rPr lang="en-US" dirty="0"/>
              <a:t>For Each Next Statement</a:t>
            </a:r>
          </a:p>
        </p:txBody>
      </p:sp>
      <p:sp>
        <p:nvSpPr>
          <p:cNvPr id="3" name="Content Placeholder 2">
            <a:extLst>
              <a:ext uri="{FF2B5EF4-FFF2-40B4-BE49-F238E27FC236}">
                <a16:creationId xmlns:a16="http://schemas.microsoft.com/office/drawing/2014/main" id="{A7F1B060-EC0C-4A20-B35C-8185C8A0B50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26558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DBD5-E84B-4739-97AC-176A2D6D6851}"/>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31D18BE7-F785-4F55-B55E-8D63887C32F7}"/>
              </a:ext>
            </a:extLst>
          </p:cNvPr>
          <p:cNvSpPr>
            <a:spLocks noGrp="1"/>
          </p:cNvSpPr>
          <p:nvPr>
            <p:ph idx="1"/>
          </p:nvPr>
        </p:nvSpPr>
        <p:spPr>
          <a:xfrm>
            <a:off x="1451578" y="1441301"/>
            <a:ext cx="9603275" cy="3450613"/>
          </a:xfrm>
        </p:spPr>
        <p:txBody>
          <a:bodyPr/>
          <a:lstStyle/>
          <a:p>
            <a:r>
              <a:rPr lang="en-US" dirty="0"/>
              <a:t>An array is a group of variables. In Excel VBA, you can refer to a specific variable (element) of an array by using the array name and the index number.</a:t>
            </a:r>
          </a:p>
        </p:txBody>
      </p:sp>
      <p:sp>
        <p:nvSpPr>
          <p:cNvPr id="4" name="Rectangle 3">
            <a:extLst>
              <a:ext uri="{FF2B5EF4-FFF2-40B4-BE49-F238E27FC236}">
                <a16:creationId xmlns:a16="http://schemas.microsoft.com/office/drawing/2014/main" id="{BECB843C-96C5-4A52-9943-E67D9AEE2C1A}"/>
              </a:ext>
            </a:extLst>
          </p:cNvPr>
          <p:cNvSpPr/>
          <p:nvPr/>
        </p:nvSpPr>
        <p:spPr>
          <a:xfrm>
            <a:off x="2414953" y="2338136"/>
            <a:ext cx="6096000" cy="4185761"/>
          </a:xfrm>
          <a:prstGeom prst="rect">
            <a:avLst/>
          </a:prstGeom>
          <a:solidFill>
            <a:schemeClr val="accent6">
              <a:lumMod val="60000"/>
              <a:lumOff val="40000"/>
            </a:schemeClr>
          </a:solidFill>
        </p:spPr>
        <p:txBody>
          <a:bodyPr>
            <a:spAutoFit/>
          </a:bodyPr>
          <a:lstStyle/>
          <a:p>
            <a:r>
              <a:rPr lang="en-US" sz="1400" dirty="0">
                <a:latin typeface="Courier New" panose="02070309020205020404" pitchFamily="49" charset="0"/>
                <a:cs typeface="Courier New" panose="02070309020205020404" pitchFamily="49" charset="0"/>
              </a:rPr>
              <a:t>Function </a:t>
            </a:r>
            <a:r>
              <a:rPr lang="en-US" sz="1400" dirty="0" err="1">
                <a:latin typeface="Courier New" panose="02070309020205020404" pitchFamily="49" charset="0"/>
                <a:cs typeface="Courier New" panose="02070309020205020404" pitchFamily="49" charset="0"/>
              </a:rPr>
              <a:t>MonthNames</a:t>
            </a:r>
            <a:r>
              <a:rPr lang="en-US" sz="1400" dirty="0">
                <a:latin typeface="Courier New" panose="02070309020205020404" pitchFamily="49" charset="0"/>
                <a:cs typeface="Courier New" panose="02070309020205020404" pitchFamily="49" charset="0"/>
              </a:rPr>
              <a:t>(Optional </a:t>
            </a:r>
            <a:r>
              <a:rPr lang="en-US" sz="1400" dirty="0" err="1">
                <a:latin typeface="Courier New" panose="02070309020205020404" pitchFamily="49" charset="0"/>
                <a:cs typeface="Courier New" panose="02070309020205020404" pitchFamily="49" charset="0"/>
              </a:rPr>
              <a:t>MIndex</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Dim </a:t>
            </a:r>
            <a:r>
              <a:rPr lang="en-US" sz="1400" dirty="0" err="1">
                <a:latin typeface="Courier New" panose="02070309020205020404" pitchFamily="49" charset="0"/>
                <a:cs typeface="Courier New" panose="02070309020205020404" pitchFamily="49" charset="0"/>
              </a:rPr>
              <a:t>AllNames</a:t>
            </a:r>
            <a:r>
              <a:rPr lang="en-US" sz="1400" dirty="0">
                <a:latin typeface="Courier New" panose="02070309020205020404" pitchFamily="49" charset="0"/>
                <a:cs typeface="Courier New" panose="02070309020205020404" pitchFamily="49" charset="0"/>
              </a:rPr>
              <a:t> As Variant</a:t>
            </a:r>
          </a:p>
          <a:p>
            <a:r>
              <a:rPr lang="en-US" sz="1400" dirty="0">
                <a:latin typeface="Courier New" panose="02070309020205020404" pitchFamily="49" charset="0"/>
                <a:cs typeface="Courier New" panose="02070309020205020404" pitchFamily="49" charset="0"/>
              </a:rPr>
              <a:t>Dim </a:t>
            </a:r>
            <a:r>
              <a:rPr lang="en-US" sz="1400" dirty="0" err="1">
                <a:latin typeface="Courier New" panose="02070309020205020404" pitchFamily="49" charset="0"/>
                <a:cs typeface="Courier New" panose="02070309020205020404" pitchFamily="49" charset="0"/>
              </a:rPr>
              <a:t>MonthVal</a:t>
            </a:r>
            <a:r>
              <a:rPr lang="en-US" sz="1400" dirty="0">
                <a:latin typeface="Courier New" panose="02070309020205020404" pitchFamily="49" charset="0"/>
                <a:cs typeface="Courier New" panose="02070309020205020404" pitchFamily="49" charset="0"/>
              </a:rPr>
              <a:t> As Long</a:t>
            </a:r>
          </a:p>
          <a:p>
            <a:r>
              <a:rPr lang="en-US" sz="1400" dirty="0" err="1">
                <a:latin typeface="Courier New" panose="02070309020205020404" pitchFamily="49" charset="0"/>
                <a:cs typeface="Courier New" panose="02070309020205020404" pitchFamily="49" charset="0"/>
              </a:rPr>
              <a:t>AllNames</a:t>
            </a:r>
            <a:r>
              <a:rPr lang="en-US" sz="1400" dirty="0">
                <a:latin typeface="Courier New" panose="02070309020205020404" pitchFamily="49" charset="0"/>
                <a:cs typeface="Courier New" panose="02070309020205020404" pitchFamily="49" charset="0"/>
              </a:rPr>
              <a:t> = Array("Jan", "Feb", "Mar", "Apr", "May", "Jun", _</a:t>
            </a:r>
          </a:p>
          <a:p>
            <a:r>
              <a:rPr lang="en-US" sz="1400" dirty="0">
                <a:latin typeface="Courier New" panose="02070309020205020404" pitchFamily="49" charset="0"/>
                <a:cs typeface="Courier New" panose="02070309020205020404" pitchFamily="49" charset="0"/>
              </a:rPr>
              <a:t>"Jul", "Aug", "Sep", "Oct", "Nov", "Dec")</a:t>
            </a:r>
          </a:p>
          <a:p>
            <a:r>
              <a:rPr lang="en-US" sz="1400" dirty="0">
                <a:latin typeface="Courier New" panose="02070309020205020404" pitchFamily="49" charset="0"/>
                <a:cs typeface="Courier New" panose="02070309020205020404" pitchFamily="49" charset="0"/>
              </a:rPr>
              <a:t>If </a:t>
            </a:r>
            <a:r>
              <a:rPr lang="en-US" sz="1400" dirty="0" err="1">
                <a:latin typeface="Courier New" panose="02070309020205020404" pitchFamily="49" charset="0"/>
                <a:cs typeface="Courier New" panose="02070309020205020404" pitchFamily="49" charset="0"/>
              </a:rPr>
              <a:t>IsMissing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MIndex</a:t>
            </a:r>
            <a:r>
              <a:rPr lang="en-US" sz="1400" dirty="0">
                <a:latin typeface="Courier New" panose="02070309020205020404" pitchFamily="49" charset="0"/>
                <a:cs typeface="Courier New" panose="02070309020205020404" pitchFamily="49" charset="0"/>
              </a:rPr>
              <a:t>) Then</a:t>
            </a:r>
          </a:p>
          <a:p>
            <a:r>
              <a:rPr lang="en-US" sz="1400" dirty="0" err="1">
                <a:latin typeface="Courier New" panose="02070309020205020404" pitchFamily="49" charset="0"/>
                <a:cs typeface="Courier New" panose="02070309020205020404" pitchFamily="49" charset="0"/>
              </a:rPr>
              <a:t>MonthNames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AllNames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Else</a:t>
            </a:r>
          </a:p>
          <a:p>
            <a:r>
              <a:rPr lang="en-US" sz="1400" dirty="0">
                <a:latin typeface="Courier New" panose="02070309020205020404" pitchFamily="49" charset="0"/>
                <a:cs typeface="Courier New" panose="02070309020205020404" pitchFamily="49" charset="0"/>
              </a:rPr>
              <a:t>Select Case </a:t>
            </a:r>
            <a:r>
              <a:rPr lang="en-US" sz="1400" dirty="0" err="1">
                <a:latin typeface="Courier New" panose="02070309020205020404" pitchFamily="49" charset="0"/>
                <a:cs typeface="Courier New" panose="02070309020205020404" pitchFamily="49" charset="0"/>
              </a:rPr>
              <a:t>MIndex</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Case Is &gt;= 1</a:t>
            </a:r>
          </a:p>
          <a:p>
            <a:r>
              <a:rPr lang="en-US" sz="1400" dirty="0">
                <a:latin typeface="Courier New" panose="02070309020205020404" pitchFamily="49" charset="0"/>
                <a:cs typeface="Courier New" panose="02070309020205020404" pitchFamily="49" charset="0"/>
              </a:rPr>
              <a:t>' Determine month value (for example, 13=1)</a:t>
            </a:r>
          </a:p>
          <a:p>
            <a:r>
              <a:rPr lang="en-US" sz="1400" dirty="0" err="1">
                <a:latin typeface="Courier New" panose="02070309020205020404" pitchFamily="49" charset="0"/>
                <a:cs typeface="Courier New" panose="02070309020205020404" pitchFamily="49" charset="0"/>
              </a:rPr>
              <a:t>MonthVal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MIndex</a:t>
            </a:r>
            <a:r>
              <a:rPr lang="en-US" sz="1400" dirty="0">
                <a:latin typeface="Courier New" panose="02070309020205020404" pitchFamily="49" charset="0"/>
                <a:cs typeface="Courier New" panose="02070309020205020404" pitchFamily="49" charset="0"/>
              </a:rPr>
              <a:t> - 1) Mod 12)</a:t>
            </a:r>
          </a:p>
          <a:p>
            <a:r>
              <a:rPr lang="en-US" sz="1400" dirty="0" err="1">
                <a:latin typeface="Courier New" panose="02070309020205020404" pitchFamily="49" charset="0"/>
                <a:cs typeface="Courier New" panose="02070309020205020404" pitchFamily="49" charset="0"/>
              </a:rPr>
              <a:t>MonthNames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AllNames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MonthVal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Case Is &lt;= 0 ' Vertical array</a:t>
            </a:r>
          </a:p>
          <a:p>
            <a:r>
              <a:rPr lang="en-US" sz="1400" dirty="0" err="1">
                <a:latin typeface="Courier New" panose="02070309020205020404" pitchFamily="49" charset="0"/>
                <a:cs typeface="Courier New" panose="02070309020205020404" pitchFamily="49" charset="0"/>
              </a:rPr>
              <a:t>MonthNames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Application.Transpose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AllNames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End Select</a:t>
            </a:r>
          </a:p>
          <a:p>
            <a:r>
              <a:rPr lang="en-US" sz="1400" dirty="0">
                <a:latin typeface="Courier New" panose="02070309020205020404" pitchFamily="49" charset="0"/>
                <a:cs typeface="Courier New" panose="02070309020205020404" pitchFamily="49" charset="0"/>
              </a:rPr>
              <a:t>End If</a:t>
            </a:r>
          </a:p>
          <a:p>
            <a:r>
              <a:rPr lang="en-US" sz="1400" dirty="0">
                <a:latin typeface="Courier New" panose="02070309020205020404" pitchFamily="49" charset="0"/>
                <a:cs typeface="Courier New" panose="02070309020205020404" pitchFamily="49" charset="0"/>
              </a:rPr>
              <a:t>End Function</a:t>
            </a:r>
          </a:p>
        </p:txBody>
      </p:sp>
    </p:spTree>
    <p:extLst>
      <p:ext uri="{BB962C8B-B14F-4D97-AF65-F5344CB8AC3E}">
        <p14:creationId xmlns:p14="http://schemas.microsoft.com/office/powerpoint/2010/main" val="36949215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7AA6-3B36-447A-A1F9-A299A401789A}"/>
              </a:ext>
            </a:extLst>
          </p:cNvPr>
          <p:cNvSpPr>
            <a:spLocks noGrp="1"/>
          </p:cNvSpPr>
          <p:nvPr>
            <p:ph type="title"/>
          </p:nvPr>
        </p:nvSpPr>
        <p:spPr/>
        <p:txBody>
          <a:bodyPr/>
          <a:lstStyle/>
          <a:p>
            <a:r>
              <a:rPr lang="en-US" dirty="0"/>
              <a:t>Few important functions in VBA</a:t>
            </a:r>
          </a:p>
        </p:txBody>
      </p:sp>
      <p:sp>
        <p:nvSpPr>
          <p:cNvPr id="3" name="Content Placeholder 2">
            <a:extLst>
              <a:ext uri="{FF2B5EF4-FFF2-40B4-BE49-F238E27FC236}">
                <a16:creationId xmlns:a16="http://schemas.microsoft.com/office/drawing/2014/main" id="{5104E9BF-A98E-4A45-9D28-AFF8113D173F}"/>
              </a:ext>
            </a:extLst>
          </p:cNvPr>
          <p:cNvSpPr>
            <a:spLocks noGrp="1"/>
          </p:cNvSpPr>
          <p:nvPr>
            <p:ph idx="1"/>
          </p:nvPr>
        </p:nvSpPr>
        <p:spPr/>
        <p:txBody>
          <a:bodyPr/>
          <a:lstStyle/>
          <a:p>
            <a:r>
              <a:rPr lang="en-US" dirty="0" err="1"/>
              <a:t>Ucase</a:t>
            </a:r>
            <a:endParaRPr lang="en-US" dirty="0"/>
          </a:p>
          <a:p>
            <a:r>
              <a:rPr lang="en-US" dirty="0" err="1"/>
              <a:t>Lcase</a:t>
            </a:r>
            <a:endParaRPr lang="en-US" dirty="0"/>
          </a:p>
          <a:p>
            <a:r>
              <a:rPr lang="en-US" dirty="0"/>
              <a:t>Mod</a:t>
            </a:r>
          </a:p>
          <a:p>
            <a:r>
              <a:rPr lang="en-US" dirty="0"/>
              <a:t>Proper</a:t>
            </a:r>
          </a:p>
          <a:p>
            <a:endParaRPr lang="en-US" dirty="0"/>
          </a:p>
        </p:txBody>
      </p:sp>
    </p:spTree>
    <p:extLst>
      <p:ext uri="{BB962C8B-B14F-4D97-AF65-F5344CB8AC3E}">
        <p14:creationId xmlns:p14="http://schemas.microsoft.com/office/powerpoint/2010/main" val="1256770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385113"/>
            <a:ext cx="8525933" cy="4577621"/>
          </a:xfrm>
          <a:prstGeom prst="rect">
            <a:avLst/>
          </a:prstGeom>
        </p:spPr>
      </p:pic>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6075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Welcome to PowerPoint</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5 tips for a simpler way to work</a:t>
            </a:r>
          </a:p>
        </p:txBody>
      </p:sp>
      <p:pic>
        <p:nvPicPr>
          <p:cNvPr id="4" name="Picture 3" descr="PowerPoint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07283" y="5209538"/>
            <a:ext cx="2474189" cy="822960"/>
          </a:xfrm>
          <a:prstGeom prst="rect">
            <a:avLst/>
          </a:prstGeom>
        </p:spPr>
      </p:pic>
    </p:spTree>
    <p:extLst>
      <p:ext uri="{BB962C8B-B14F-4D97-AF65-F5344CB8AC3E}">
        <p14:creationId xmlns:p14="http://schemas.microsoft.com/office/powerpoint/2010/main" val="4243257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25E2760F-BFC8-4DB0-85B0-9F50B2C0DEC0}"/>
  <p:tag name="ISPRING_RESOURCE_FOLDER" val="D:\Excel VBA Training\Excel VBA - Basics\"/>
  <p:tag name="ISPRING_PRESENTATION_PATH" val="D:\Excel VBA Training\Excel VBA - Basics.pptx"/>
  <p:tag name="ISPRING_PROJECT_FOLDER_UPDATED" val="1"/>
  <p:tag name="ISPRING_SCREEN_RECS_UPDATED" val="D:\Excel VBA Training\Excel VBA - Basics\"/>
</p:tagLst>
</file>

<file path=ppt/tags/tag2.xml><?xml version="1.0" encoding="utf-8"?>
<p:tagLst xmlns:a="http://schemas.openxmlformats.org/drawingml/2006/main" xmlns:r="http://schemas.openxmlformats.org/officeDocument/2006/relationships" xmlns:p="http://schemas.openxmlformats.org/presentationml/2006/main">
  <p:tag name="ISPRING_CHARACTER" val="CharacterId &quot;{be90ac72-4193-4fc1-9631-99ae3dc474c5}&quot;&#10;PoseId 20_026_kate.jpg&#10;"/>
</p:tagLst>
</file>

<file path=ppt/tags/tag3.xml><?xml version="1.0" encoding="utf-8"?>
<p:tagLst xmlns:a="http://schemas.openxmlformats.org/drawingml/2006/main" xmlns:r="http://schemas.openxmlformats.org/officeDocument/2006/relationships" xmlns:p="http://schemas.openxmlformats.org/presentationml/2006/main">
  <p:tag name="ISPRING_CHARACTER" val="CharacterId &quot;{b3e63f40-53e6-43d7-92cd-f51b22b1d9fe}&quot;&#10;PoseId 45_021_klein.jpg&#10;"/>
</p:tagLst>
</file>

<file path=ppt/tags/tag4.xml><?xml version="1.0" encoding="utf-8"?>
<p:tagLst xmlns:a="http://schemas.openxmlformats.org/drawingml/2006/main" xmlns:r="http://schemas.openxmlformats.org/officeDocument/2006/relationships" xmlns:p="http://schemas.openxmlformats.org/presentationml/2006/main">
  <p:tag name="ISPRING_CHARACTER" val="CharacterId &quot;{b3e63f40-53e6-43d7-92cd-f51b22b1d9fe}&quot;&#10;PoseId 45_021_klein.jpg&#10;"/>
</p:tagLst>
</file>

<file path=ppt/tags/tag5.xml><?xml version="1.0" encoding="utf-8"?>
<p:tagLst xmlns:a="http://schemas.openxmlformats.org/drawingml/2006/main" xmlns:r="http://schemas.openxmlformats.org/officeDocument/2006/relationships" xmlns:p="http://schemas.openxmlformats.org/presentationml/2006/main">
  <p:tag name="ISPRING_CHARACTER" val="CharacterId &quot;{ab82a091-aa79-4e18-959a-25207458bf97}&quot;&#10;PoseId 054_042a_sherri2.jpg&#10;"/>
</p:tagLst>
</file>

<file path=ppt/tags/tag6.xml><?xml version="1.0" encoding="utf-8"?>
<p:tagLst xmlns:a="http://schemas.openxmlformats.org/drawingml/2006/main" xmlns:r="http://schemas.openxmlformats.org/officeDocument/2006/relationships" xmlns:p="http://schemas.openxmlformats.org/presentationml/2006/main">
  <p:tag name="ISPRING_CHARACTER" val="CharacterId &quot;{ab82a091-aa79-4e18-959a-25207458bf97}&quot;&#10;PoseId 054_042a_sherri2.jpg&#10;"/>
</p:tagLst>
</file>

<file path=ppt/tags/tag7.xml><?xml version="1.0" encoding="utf-8"?>
<p:tagLst xmlns:a="http://schemas.openxmlformats.org/drawingml/2006/main" xmlns:r="http://schemas.openxmlformats.org/officeDocument/2006/relationships" xmlns:p="http://schemas.openxmlformats.org/presentationml/2006/main">
  <p:tag name="ISPRING_CHARACTER" val="CharacterId &quot;{496120b0-5cc8-4e66-b9f8-1c2c2715775b}&quot;&#10;PoseId 088_044_melanie.jpg&#10;"/>
</p:tagLst>
</file>

<file path=ppt/tags/tag8.xml><?xml version="1.0" encoding="utf-8"?>
<p:tagLst xmlns:a="http://schemas.openxmlformats.org/drawingml/2006/main" xmlns:r="http://schemas.openxmlformats.org/officeDocument/2006/relationships" xmlns:p="http://schemas.openxmlformats.org/presentationml/2006/main">
  <p:tag name="ISPRING_CHARACTER" val="CharacterId &quot;{496120b0-5cc8-4e66-b9f8-1c2c2715775b}&quot;&#10;PoseId 088_044_melanie.jpg&#1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9227</TotalTime>
  <Words>3968</Words>
  <Application>Microsoft Office PowerPoint</Application>
  <PresentationFormat>Widescreen</PresentationFormat>
  <Paragraphs>599</Paragraphs>
  <Slides>72</Slides>
  <Notes>11</Notes>
  <HiddenSlides>0</HiddenSlides>
  <MMClips>2</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72</vt:i4>
      </vt:variant>
      <vt:variant>
        <vt:lpstr>Custom Shows</vt:lpstr>
      </vt:variant>
      <vt:variant>
        <vt:i4>3</vt:i4>
      </vt:variant>
    </vt:vector>
  </HeadingPairs>
  <TitlesOfParts>
    <vt:vector size="86" baseType="lpstr">
      <vt:lpstr>Arial</vt:lpstr>
      <vt:lpstr>Calibri</vt:lpstr>
      <vt:lpstr>Courier New</vt:lpstr>
      <vt:lpstr>Gill Sans MT</vt:lpstr>
      <vt:lpstr>Inherit</vt:lpstr>
      <vt:lpstr>Segoe UI</vt:lpstr>
      <vt:lpstr>Segoe UI Light</vt:lpstr>
      <vt:lpstr>Segoe UI Semibold</vt:lpstr>
      <vt:lpstr>Verdana</vt:lpstr>
      <vt:lpstr>Wingdings</vt:lpstr>
      <vt:lpstr>Gallery</vt:lpstr>
      <vt:lpstr>Excel VBA - Basics</vt:lpstr>
      <vt:lpstr>VBE Explained</vt:lpstr>
      <vt:lpstr>Excel Security Settings</vt:lpstr>
      <vt:lpstr>Your First Macro – Vijay Notes</vt:lpstr>
      <vt:lpstr>How to use PowerPoint Designer</vt:lpstr>
      <vt:lpstr>Morph</vt:lpstr>
      <vt:lpstr>How to use PowerPoint Designer</vt:lpstr>
      <vt:lpstr>Designer helps you get your point across</vt:lpstr>
      <vt:lpstr>Welcome to PowerPoint</vt:lpstr>
      <vt:lpstr>Designer helps you get your point across</vt:lpstr>
      <vt:lpstr>How to use PowerPoint Designer</vt:lpstr>
      <vt:lpstr>Setting up Morph</vt:lpstr>
      <vt:lpstr>Morph</vt:lpstr>
      <vt:lpstr>Procedures</vt:lpstr>
      <vt:lpstr>Function Procedures</vt:lpstr>
      <vt:lpstr>SUB Procedures</vt:lpstr>
      <vt:lpstr>calling A PROCEDURE</vt:lpstr>
      <vt:lpstr>Working With Ranges</vt:lpstr>
      <vt:lpstr>Working with ranges</vt:lpstr>
      <vt:lpstr>Other ways to refer range</vt:lpstr>
      <vt:lpstr>Value property</vt:lpstr>
      <vt:lpstr>Text, Count, Column, range, Address Properties</vt:lpstr>
      <vt:lpstr>Formula and number format property</vt:lpstr>
      <vt:lpstr>Methods</vt:lpstr>
      <vt:lpstr>Using comments</vt:lpstr>
      <vt:lpstr>Message Box</vt:lpstr>
      <vt:lpstr>MsgBox Continued</vt:lpstr>
      <vt:lpstr>InputBOX</vt:lpstr>
      <vt:lpstr>Excel OBJECT Hierarchy</vt:lpstr>
      <vt:lpstr>Navigating thru Object Hierarchy</vt:lpstr>
      <vt:lpstr>Object Methods</vt:lpstr>
      <vt:lpstr>variables</vt:lpstr>
      <vt:lpstr>Types of variables / Data Types</vt:lpstr>
      <vt:lpstr>Numeric Data Types</vt:lpstr>
      <vt:lpstr>Non-Numeric Data Types </vt:lpstr>
      <vt:lpstr>Why Variable</vt:lpstr>
      <vt:lpstr>Understanding usage of Variable</vt:lpstr>
      <vt:lpstr>WILD Characters</vt:lpstr>
      <vt:lpstr>Scope of variables</vt:lpstr>
      <vt:lpstr>Constants</vt:lpstr>
      <vt:lpstr>Examples</vt:lpstr>
      <vt:lpstr>Object Variables</vt:lpstr>
      <vt:lpstr>Examples – Variable THRU DIM</vt:lpstr>
      <vt:lpstr>Examples – Object Variable THRU set</vt:lpstr>
      <vt:lpstr>Option Explicit</vt:lpstr>
      <vt:lpstr>Few Examples</vt:lpstr>
      <vt:lpstr>Macro Code</vt:lpstr>
      <vt:lpstr>ERROR and debugging</vt:lpstr>
      <vt:lpstr>aDD-In</vt:lpstr>
      <vt:lpstr>Few things to remember</vt:lpstr>
      <vt:lpstr>Type </vt:lpstr>
      <vt:lpstr>Few things to remember</vt:lpstr>
      <vt:lpstr>Few more to know for better coding</vt:lpstr>
      <vt:lpstr>Creating a perfect macro</vt:lpstr>
      <vt:lpstr>Explanation to change the code Working with Range and Cell objects</vt:lpstr>
      <vt:lpstr>The Cell Property</vt:lpstr>
      <vt:lpstr>The offset property</vt:lpstr>
      <vt:lpstr>Few more examples</vt:lpstr>
      <vt:lpstr>Controlling code execution</vt:lpstr>
      <vt:lpstr>If , Then , EndIF</vt:lpstr>
      <vt:lpstr>For Counter and next counter / For Next</vt:lpstr>
      <vt:lpstr>ERROR Handling</vt:lpstr>
      <vt:lpstr>What is run time error</vt:lpstr>
      <vt:lpstr>Finding compiling errors in the code</vt:lpstr>
      <vt:lpstr>Compile Error and  Debugging</vt:lpstr>
      <vt:lpstr>Ignoring run time errors</vt:lpstr>
      <vt:lpstr>What next  - on error goto statement</vt:lpstr>
      <vt:lpstr>Using resume next </vt:lpstr>
      <vt:lpstr>On error goto 0</vt:lpstr>
      <vt:lpstr>For Each Next Statement</vt:lpstr>
      <vt:lpstr>Array</vt:lpstr>
      <vt:lpstr>Few important functions in VBA</vt:lpstr>
      <vt:lpstr>CEO Presentation</vt:lpstr>
      <vt:lpstr>MD Presentation</vt:lpstr>
      <vt:lpstr>CFO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VBA - Basics</dc:title>
  <dc:creator>Dell</dc:creator>
  <cp:lastModifiedBy>Vijay Perepa</cp:lastModifiedBy>
  <cp:revision>108</cp:revision>
  <dcterms:created xsi:type="dcterms:W3CDTF">2017-07-07T16:26:51Z</dcterms:created>
  <dcterms:modified xsi:type="dcterms:W3CDTF">2017-12-06T16:10:29Z</dcterms:modified>
</cp:coreProperties>
</file>